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94" r:id="rId1"/>
  </p:sldMasterIdLst>
  <p:notesMasterIdLst>
    <p:notesMasterId r:id="rId14"/>
  </p:notesMasterIdLst>
  <p:handoutMasterIdLst>
    <p:handoutMasterId r:id="rId15"/>
  </p:handoutMasterIdLst>
  <p:sldIdLst>
    <p:sldId id="256" r:id="rId2"/>
    <p:sldId id="510" r:id="rId3"/>
    <p:sldId id="511" r:id="rId4"/>
    <p:sldId id="512" r:id="rId5"/>
    <p:sldId id="513" r:id="rId6"/>
    <p:sldId id="515" r:id="rId7"/>
    <p:sldId id="516" r:id="rId8"/>
    <p:sldId id="517" r:id="rId9"/>
    <p:sldId id="518" r:id="rId10"/>
    <p:sldId id="519" r:id="rId11"/>
    <p:sldId id="520" r:id="rId12"/>
    <p:sldId id="521" r:id="rId1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BA9E5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149CF3-9168-46A5-88B3-6C4708877453}" v="241" dt="2025-05-20T22:57:43.2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3" d="100"/>
          <a:sy n="63" d="100"/>
        </p:scale>
        <p:origin x="276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rgman Lance" userId="441b8e9f-9390-43d5-9cdb-c7a57d35e771" providerId="ADAL" clId="{A2149CF3-9168-46A5-88B3-6C4708877453}"/>
    <pc:docChg chg="undo custSel addSld delSld modSld modMainMaster">
      <pc:chgData name="Bergman Lance" userId="441b8e9f-9390-43d5-9cdb-c7a57d35e771" providerId="ADAL" clId="{A2149CF3-9168-46A5-88B3-6C4708877453}" dt="2025-05-20T22:58:54.303" v="1743" actId="255"/>
      <pc:docMkLst>
        <pc:docMk/>
      </pc:docMkLst>
      <pc:sldChg chg="delSp modSp mod setBg modNotesTx">
        <pc:chgData name="Bergman Lance" userId="441b8e9f-9390-43d5-9cdb-c7a57d35e771" providerId="ADAL" clId="{A2149CF3-9168-46A5-88B3-6C4708877453}" dt="2025-05-20T22:58:31.877" v="1742" actId="6549"/>
        <pc:sldMkLst>
          <pc:docMk/>
          <pc:sldMk cId="0" sldId="256"/>
        </pc:sldMkLst>
        <pc:spChg chg="mod">
          <ac:chgData name="Bergman Lance" userId="441b8e9f-9390-43d5-9cdb-c7a57d35e771" providerId="ADAL" clId="{A2149CF3-9168-46A5-88B3-6C4708877453}" dt="2025-05-20T22:57:58.620" v="1740" actId="20577"/>
          <ac:spMkLst>
            <pc:docMk/>
            <pc:sldMk cId="0" sldId="256"/>
            <ac:spMk id="7170" creationId="{915DA1D8-9E2F-456D-A510-EC454A3CF159}"/>
          </ac:spMkLst>
        </pc:spChg>
        <pc:spChg chg="del mod">
          <ac:chgData name="Bergman Lance" userId="441b8e9f-9390-43d5-9cdb-c7a57d35e771" providerId="ADAL" clId="{A2149CF3-9168-46A5-88B3-6C4708877453}" dt="2025-05-20T22:57:43.277" v="1727" actId="478"/>
          <ac:spMkLst>
            <pc:docMk/>
            <pc:sldMk cId="0" sldId="256"/>
            <ac:spMk id="7171" creationId="{C55E0ACD-20FD-4175-88C2-B687A07EEBB4}"/>
          </ac:spMkLst>
        </pc:spChg>
        <pc:picChg chg="mod">
          <ac:chgData name="Bergman Lance" userId="441b8e9f-9390-43d5-9cdb-c7a57d35e771" providerId="ADAL" clId="{A2149CF3-9168-46A5-88B3-6C4708877453}" dt="2025-05-20T22:56:54.693" v="1708" actId="14100"/>
          <ac:picMkLst>
            <pc:docMk/>
            <pc:sldMk cId="0" sldId="256"/>
            <ac:picMk id="1026" creationId="{0B202ACF-A5F7-CCE3-23BE-7B00DC0ECD10}"/>
          </ac:picMkLst>
        </pc:picChg>
      </pc:sldChg>
      <pc:sldChg chg="del">
        <pc:chgData name="Bergman Lance" userId="441b8e9f-9390-43d5-9cdb-c7a57d35e771" providerId="ADAL" clId="{A2149CF3-9168-46A5-88B3-6C4708877453}" dt="2025-05-20T22:51:22.950" v="1396" actId="47"/>
        <pc:sldMkLst>
          <pc:docMk/>
          <pc:sldMk cId="0" sldId="264"/>
        </pc:sldMkLst>
      </pc:sldChg>
      <pc:sldChg chg="del">
        <pc:chgData name="Bergman Lance" userId="441b8e9f-9390-43d5-9cdb-c7a57d35e771" providerId="ADAL" clId="{A2149CF3-9168-46A5-88B3-6C4708877453}" dt="2025-05-20T22:53:49.672" v="1484" actId="47"/>
        <pc:sldMkLst>
          <pc:docMk/>
          <pc:sldMk cId="0" sldId="325"/>
        </pc:sldMkLst>
      </pc:sldChg>
      <pc:sldChg chg="modSp del mod">
        <pc:chgData name="Bergman Lance" userId="441b8e9f-9390-43d5-9cdb-c7a57d35e771" providerId="ADAL" clId="{A2149CF3-9168-46A5-88B3-6C4708877453}" dt="2025-05-20T22:51:20.854" v="1395" actId="47"/>
        <pc:sldMkLst>
          <pc:docMk/>
          <pc:sldMk cId="3360260038" sldId="375"/>
        </pc:sldMkLst>
        <pc:spChg chg="mod">
          <ac:chgData name="Bergman Lance" userId="441b8e9f-9390-43d5-9cdb-c7a57d35e771" providerId="ADAL" clId="{A2149CF3-9168-46A5-88B3-6C4708877453}" dt="2025-05-20T22:47:26.024" v="1292" actId="1076"/>
          <ac:spMkLst>
            <pc:docMk/>
            <pc:sldMk cId="3360260038" sldId="375"/>
            <ac:spMk id="2" creationId="{00000000-0000-0000-0000-000000000000}"/>
          </ac:spMkLst>
        </pc:spChg>
      </pc:sldChg>
      <pc:sldChg chg="del">
        <pc:chgData name="Bergman Lance" userId="441b8e9f-9390-43d5-9cdb-c7a57d35e771" providerId="ADAL" clId="{A2149CF3-9168-46A5-88B3-6C4708877453}" dt="2025-05-20T22:52:10.358" v="1398" actId="47"/>
        <pc:sldMkLst>
          <pc:docMk/>
          <pc:sldMk cId="2532408752" sldId="391"/>
        </pc:sldMkLst>
      </pc:sldChg>
      <pc:sldChg chg="del">
        <pc:chgData name="Bergman Lance" userId="441b8e9f-9390-43d5-9cdb-c7a57d35e771" providerId="ADAL" clId="{A2149CF3-9168-46A5-88B3-6C4708877453}" dt="2025-05-20T22:46:29.500" v="1288" actId="47"/>
        <pc:sldMkLst>
          <pc:docMk/>
          <pc:sldMk cId="483057402" sldId="393"/>
        </pc:sldMkLst>
      </pc:sldChg>
      <pc:sldChg chg="del">
        <pc:chgData name="Bergman Lance" userId="441b8e9f-9390-43d5-9cdb-c7a57d35e771" providerId="ADAL" clId="{A2149CF3-9168-46A5-88B3-6C4708877453}" dt="2025-05-20T22:52:12.491" v="1399" actId="47"/>
        <pc:sldMkLst>
          <pc:docMk/>
          <pc:sldMk cId="2080206435" sldId="402"/>
        </pc:sldMkLst>
      </pc:sldChg>
      <pc:sldChg chg="del">
        <pc:chgData name="Bergman Lance" userId="441b8e9f-9390-43d5-9cdb-c7a57d35e771" providerId="ADAL" clId="{A2149CF3-9168-46A5-88B3-6C4708877453}" dt="2025-05-20T22:52:19.105" v="1400" actId="47"/>
        <pc:sldMkLst>
          <pc:docMk/>
          <pc:sldMk cId="3392631414" sldId="414"/>
        </pc:sldMkLst>
      </pc:sldChg>
      <pc:sldChg chg="del">
        <pc:chgData name="Bergman Lance" userId="441b8e9f-9390-43d5-9cdb-c7a57d35e771" providerId="ADAL" clId="{A2149CF3-9168-46A5-88B3-6C4708877453}" dt="2025-05-20T22:52:00.823" v="1397" actId="47"/>
        <pc:sldMkLst>
          <pc:docMk/>
          <pc:sldMk cId="3689502574" sldId="509"/>
        </pc:sldMkLst>
      </pc:sldChg>
      <pc:sldChg chg="addSp delSp modSp add mod setBg">
        <pc:chgData name="Bergman Lance" userId="441b8e9f-9390-43d5-9cdb-c7a57d35e771" providerId="ADAL" clId="{A2149CF3-9168-46A5-88B3-6C4708877453}" dt="2025-05-20T17:48:35.478" v="321" actId="948"/>
        <pc:sldMkLst>
          <pc:docMk/>
          <pc:sldMk cId="2698982171" sldId="510"/>
        </pc:sldMkLst>
        <pc:spChg chg="add del">
          <ac:chgData name="Bergman Lance" userId="441b8e9f-9390-43d5-9cdb-c7a57d35e771" providerId="ADAL" clId="{A2149CF3-9168-46A5-88B3-6C4708877453}" dt="2025-05-20T17:28:56.339" v="28"/>
          <ac:spMkLst>
            <pc:docMk/>
            <pc:sldMk cId="2698982171" sldId="510"/>
            <ac:spMk id="2" creationId="{D1CDCB17-0E86-06AC-C0B7-4889959CF064}"/>
          </ac:spMkLst>
        </pc:spChg>
        <pc:spChg chg="add del">
          <ac:chgData name="Bergman Lance" userId="441b8e9f-9390-43d5-9cdb-c7a57d35e771" providerId="ADAL" clId="{A2149CF3-9168-46A5-88B3-6C4708877453}" dt="2025-05-20T17:28:56.339" v="28"/>
          <ac:spMkLst>
            <pc:docMk/>
            <pc:sldMk cId="2698982171" sldId="510"/>
            <ac:spMk id="3" creationId="{876F2C82-45EF-ED5F-D637-00C959FA3534}"/>
          </ac:spMkLst>
        </pc:spChg>
        <pc:spChg chg="add del">
          <ac:chgData name="Bergman Lance" userId="441b8e9f-9390-43d5-9cdb-c7a57d35e771" providerId="ADAL" clId="{A2149CF3-9168-46A5-88B3-6C4708877453}" dt="2025-05-20T17:28:56.339" v="28"/>
          <ac:spMkLst>
            <pc:docMk/>
            <pc:sldMk cId="2698982171" sldId="510"/>
            <ac:spMk id="4" creationId="{2B2B7C0D-7428-7F7A-9E8A-0F1844AAD929}"/>
          </ac:spMkLst>
        </pc:spChg>
        <pc:spChg chg="add del">
          <ac:chgData name="Bergman Lance" userId="441b8e9f-9390-43d5-9cdb-c7a57d35e771" providerId="ADAL" clId="{A2149CF3-9168-46A5-88B3-6C4708877453}" dt="2025-05-20T17:28:56.339" v="28"/>
          <ac:spMkLst>
            <pc:docMk/>
            <pc:sldMk cId="2698982171" sldId="510"/>
            <ac:spMk id="5" creationId="{85E2444D-5744-D05F-DC96-9AC632218953}"/>
          </ac:spMkLst>
        </pc:spChg>
        <pc:spChg chg="add del">
          <ac:chgData name="Bergman Lance" userId="441b8e9f-9390-43d5-9cdb-c7a57d35e771" providerId="ADAL" clId="{A2149CF3-9168-46A5-88B3-6C4708877453}" dt="2025-05-20T17:29:05.395" v="30"/>
          <ac:spMkLst>
            <pc:docMk/>
            <pc:sldMk cId="2698982171" sldId="510"/>
            <ac:spMk id="6" creationId="{D81AD399-5FD5-C3B1-2EAE-CC9D6AE4EAE2}"/>
          </ac:spMkLst>
        </pc:spChg>
        <pc:spChg chg="add del">
          <ac:chgData name="Bergman Lance" userId="441b8e9f-9390-43d5-9cdb-c7a57d35e771" providerId="ADAL" clId="{A2149CF3-9168-46A5-88B3-6C4708877453}" dt="2025-05-20T17:29:05.395" v="30"/>
          <ac:spMkLst>
            <pc:docMk/>
            <pc:sldMk cId="2698982171" sldId="510"/>
            <ac:spMk id="7" creationId="{B79FDB76-24D2-6D64-4258-9F3E5A67F1CB}"/>
          </ac:spMkLst>
        </pc:spChg>
        <pc:spChg chg="add del">
          <ac:chgData name="Bergman Lance" userId="441b8e9f-9390-43d5-9cdb-c7a57d35e771" providerId="ADAL" clId="{A2149CF3-9168-46A5-88B3-6C4708877453}" dt="2025-05-20T17:29:05.395" v="30"/>
          <ac:spMkLst>
            <pc:docMk/>
            <pc:sldMk cId="2698982171" sldId="510"/>
            <ac:spMk id="8" creationId="{F4DBFCA8-018F-E364-22A6-5E4AB237EE3A}"/>
          </ac:spMkLst>
        </pc:spChg>
        <pc:spChg chg="add del">
          <ac:chgData name="Bergman Lance" userId="441b8e9f-9390-43d5-9cdb-c7a57d35e771" providerId="ADAL" clId="{A2149CF3-9168-46A5-88B3-6C4708877453}" dt="2025-05-20T17:29:05.395" v="30"/>
          <ac:spMkLst>
            <pc:docMk/>
            <pc:sldMk cId="2698982171" sldId="510"/>
            <ac:spMk id="9" creationId="{1CEC7304-A914-36EB-BB49-EE9059835430}"/>
          </ac:spMkLst>
        </pc:spChg>
        <pc:spChg chg="mod">
          <ac:chgData name="Bergman Lance" userId="441b8e9f-9390-43d5-9cdb-c7a57d35e771" providerId="ADAL" clId="{A2149CF3-9168-46A5-88B3-6C4708877453}" dt="2025-05-20T17:48:35.478" v="321" actId="948"/>
          <ac:spMkLst>
            <pc:docMk/>
            <pc:sldMk cId="2698982171" sldId="510"/>
            <ac:spMk id="7171" creationId="{905F893F-D13E-4FA2-945E-232D7EE02F48}"/>
          </ac:spMkLst>
        </pc:spChg>
        <pc:spChg chg="mod">
          <ac:chgData name="Bergman Lance" userId="441b8e9f-9390-43d5-9cdb-c7a57d35e771" providerId="ADAL" clId="{A2149CF3-9168-46A5-88B3-6C4708877453}" dt="2025-05-20T17:33:30.965" v="158" actId="113"/>
          <ac:spMkLst>
            <pc:docMk/>
            <pc:sldMk cId="2698982171" sldId="510"/>
            <ac:spMk id="44034" creationId="{522D1F92-4715-4A15-8AC8-3287A4903465}"/>
          </ac:spMkLst>
        </pc:spChg>
      </pc:sldChg>
      <pc:sldChg chg="modSp add mod">
        <pc:chgData name="Bergman Lance" userId="441b8e9f-9390-43d5-9cdb-c7a57d35e771" providerId="ADAL" clId="{A2149CF3-9168-46A5-88B3-6C4708877453}" dt="2025-05-20T22:57:14.398" v="1715" actId="20577"/>
        <pc:sldMkLst>
          <pc:docMk/>
          <pc:sldMk cId="2353274586" sldId="511"/>
        </pc:sldMkLst>
        <pc:spChg chg="mod">
          <ac:chgData name="Bergman Lance" userId="441b8e9f-9390-43d5-9cdb-c7a57d35e771" providerId="ADAL" clId="{A2149CF3-9168-46A5-88B3-6C4708877453}" dt="2025-05-20T22:40:30.662" v="1172" actId="12"/>
          <ac:spMkLst>
            <pc:docMk/>
            <pc:sldMk cId="2353274586" sldId="511"/>
            <ac:spMk id="7171" creationId="{905F893F-D13E-4FA2-945E-232D7EE02F48}"/>
          </ac:spMkLst>
        </pc:spChg>
        <pc:spChg chg="mod">
          <ac:chgData name="Bergman Lance" userId="441b8e9f-9390-43d5-9cdb-c7a57d35e771" providerId="ADAL" clId="{A2149CF3-9168-46A5-88B3-6C4708877453}" dt="2025-05-20T22:57:14.398" v="1715" actId="20577"/>
          <ac:spMkLst>
            <pc:docMk/>
            <pc:sldMk cId="2353274586" sldId="511"/>
            <ac:spMk id="44034" creationId="{522D1F92-4715-4A15-8AC8-3287A4903465}"/>
          </ac:spMkLst>
        </pc:spChg>
      </pc:sldChg>
      <pc:sldChg chg="modSp add mod">
        <pc:chgData name="Bergman Lance" userId="441b8e9f-9390-43d5-9cdb-c7a57d35e771" providerId="ADAL" clId="{A2149CF3-9168-46A5-88B3-6C4708877453}" dt="2025-05-20T22:46:09.243" v="1287" actId="20577"/>
        <pc:sldMkLst>
          <pc:docMk/>
          <pc:sldMk cId="367905970" sldId="512"/>
        </pc:sldMkLst>
        <pc:spChg chg="mod">
          <ac:chgData name="Bergman Lance" userId="441b8e9f-9390-43d5-9cdb-c7a57d35e771" providerId="ADAL" clId="{A2149CF3-9168-46A5-88B3-6C4708877453}" dt="2025-05-20T22:26:20.153" v="718" actId="12"/>
          <ac:spMkLst>
            <pc:docMk/>
            <pc:sldMk cId="367905970" sldId="512"/>
            <ac:spMk id="7171" creationId="{905F893F-D13E-4FA2-945E-232D7EE02F48}"/>
          </ac:spMkLst>
        </pc:spChg>
        <pc:spChg chg="mod">
          <ac:chgData name="Bergman Lance" userId="441b8e9f-9390-43d5-9cdb-c7a57d35e771" providerId="ADAL" clId="{A2149CF3-9168-46A5-88B3-6C4708877453}" dt="2025-05-20T22:46:09.243" v="1287" actId="20577"/>
          <ac:spMkLst>
            <pc:docMk/>
            <pc:sldMk cId="367905970" sldId="512"/>
            <ac:spMk id="44034" creationId="{522D1F92-4715-4A15-8AC8-3287A4903465}"/>
          </ac:spMkLst>
        </pc:spChg>
      </pc:sldChg>
      <pc:sldChg chg="new del">
        <pc:chgData name="Bergman Lance" userId="441b8e9f-9390-43d5-9cdb-c7a57d35e771" providerId="ADAL" clId="{A2149CF3-9168-46A5-88B3-6C4708877453}" dt="2025-05-20T17:48:44.457" v="322" actId="47"/>
        <pc:sldMkLst>
          <pc:docMk/>
          <pc:sldMk cId="2763977628" sldId="513"/>
        </pc:sldMkLst>
      </pc:sldChg>
      <pc:sldChg chg="modSp add mod">
        <pc:chgData name="Bergman Lance" userId="441b8e9f-9390-43d5-9cdb-c7a57d35e771" providerId="ADAL" clId="{A2149CF3-9168-46A5-88B3-6C4708877453}" dt="2025-05-20T22:46:02.724" v="1280" actId="20577"/>
        <pc:sldMkLst>
          <pc:docMk/>
          <pc:sldMk cId="2867682817" sldId="513"/>
        </pc:sldMkLst>
        <pc:spChg chg="mod">
          <ac:chgData name="Bergman Lance" userId="441b8e9f-9390-43d5-9cdb-c7a57d35e771" providerId="ADAL" clId="{A2149CF3-9168-46A5-88B3-6C4708877453}" dt="2025-05-20T22:46:00.192" v="1279" actId="1076"/>
          <ac:spMkLst>
            <pc:docMk/>
            <pc:sldMk cId="2867682817" sldId="513"/>
            <ac:spMk id="7171" creationId="{905F893F-D13E-4FA2-945E-232D7EE02F48}"/>
          </ac:spMkLst>
        </pc:spChg>
        <pc:spChg chg="mod">
          <ac:chgData name="Bergman Lance" userId="441b8e9f-9390-43d5-9cdb-c7a57d35e771" providerId="ADAL" clId="{A2149CF3-9168-46A5-88B3-6C4708877453}" dt="2025-05-20T22:46:02.724" v="1280" actId="20577"/>
          <ac:spMkLst>
            <pc:docMk/>
            <pc:sldMk cId="2867682817" sldId="513"/>
            <ac:spMk id="44034" creationId="{522D1F92-4715-4A15-8AC8-3287A4903465}"/>
          </ac:spMkLst>
        </pc:spChg>
      </pc:sldChg>
      <pc:sldChg chg="modSp add del mod">
        <pc:chgData name="Bergman Lance" userId="441b8e9f-9390-43d5-9cdb-c7a57d35e771" providerId="ADAL" clId="{A2149CF3-9168-46A5-88B3-6C4708877453}" dt="2025-05-20T22:45:25.184" v="1267" actId="47"/>
        <pc:sldMkLst>
          <pc:docMk/>
          <pc:sldMk cId="2900583161" sldId="514"/>
        </pc:sldMkLst>
        <pc:spChg chg="mod">
          <ac:chgData name="Bergman Lance" userId="441b8e9f-9390-43d5-9cdb-c7a57d35e771" providerId="ADAL" clId="{A2149CF3-9168-46A5-88B3-6C4708877453}" dt="2025-05-20T22:25:15.603" v="707" actId="20577"/>
          <ac:spMkLst>
            <pc:docMk/>
            <pc:sldMk cId="2900583161" sldId="514"/>
            <ac:spMk id="7171" creationId="{905F893F-D13E-4FA2-945E-232D7EE02F48}"/>
          </ac:spMkLst>
        </pc:spChg>
        <pc:spChg chg="mod">
          <ac:chgData name="Bergman Lance" userId="441b8e9f-9390-43d5-9cdb-c7a57d35e771" providerId="ADAL" clId="{A2149CF3-9168-46A5-88B3-6C4708877453}" dt="2025-05-20T22:01:59.900" v="406" actId="20577"/>
          <ac:spMkLst>
            <pc:docMk/>
            <pc:sldMk cId="2900583161" sldId="514"/>
            <ac:spMk id="44034" creationId="{522D1F92-4715-4A15-8AC8-3287A4903465}"/>
          </ac:spMkLst>
        </pc:spChg>
      </pc:sldChg>
      <pc:sldChg chg="modSp add mod">
        <pc:chgData name="Bergman Lance" userId="441b8e9f-9390-43d5-9cdb-c7a57d35e771" providerId="ADAL" clId="{A2149CF3-9168-46A5-88B3-6C4708877453}" dt="2025-05-20T22:45:17.806" v="1266" actId="20577"/>
        <pc:sldMkLst>
          <pc:docMk/>
          <pc:sldMk cId="4003688840" sldId="515"/>
        </pc:sldMkLst>
        <pc:spChg chg="mod">
          <ac:chgData name="Bergman Lance" userId="441b8e9f-9390-43d5-9cdb-c7a57d35e771" providerId="ADAL" clId="{A2149CF3-9168-46A5-88B3-6C4708877453}" dt="2025-05-20T22:45:17.806" v="1266" actId="20577"/>
          <ac:spMkLst>
            <pc:docMk/>
            <pc:sldMk cId="4003688840" sldId="515"/>
            <ac:spMk id="7171" creationId="{905F893F-D13E-4FA2-945E-232D7EE02F48}"/>
          </ac:spMkLst>
        </pc:spChg>
        <pc:spChg chg="mod">
          <ac:chgData name="Bergman Lance" userId="441b8e9f-9390-43d5-9cdb-c7a57d35e771" providerId="ADAL" clId="{A2149CF3-9168-46A5-88B3-6C4708877453}" dt="2025-05-20T22:44:22.520" v="1242" actId="114"/>
          <ac:spMkLst>
            <pc:docMk/>
            <pc:sldMk cId="4003688840" sldId="515"/>
            <ac:spMk id="44034" creationId="{522D1F92-4715-4A15-8AC8-3287A4903465}"/>
          </ac:spMkLst>
        </pc:spChg>
      </pc:sldChg>
      <pc:sldChg chg="addSp delSp modSp add mod">
        <pc:chgData name="Bergman Lance" userId="441b8e9f-9390-43d5-9cdb-c7a57d35e771" providerId="ADAL" clId="{A2149CF3-9168-46A5-88B3-6C4708877453}" dt="2025-05-20T22:43:59.883" v="1234" actId="20577"/>
        <pc:sldMkLst>
          <pc:docMk/>
          <pc:sldMk cId="3796129046" sldId="516"/>
        </pc:sldMkLst>
        <pc:spChg chg="add del mod">
          <ac:chgData name="Bergman Lance" userId="441b8e9f-9390-43d5-9cdb-c7a57d35e771" providerId="ADAL" clId="{A2149CF3-9168-46A5-88B3-6C4708877453}" dt="2025-05-20T22:09:00.971" v="433" actId="478"/>
          <ac:spMkLst>
            <pc:docMk/>
            <pc:sldMk cId="3796129046" sldId="516"/>
            <ac:spMk id="3" creationId="{F45E561B-360E-E937-B9BE-23A4AAECA4BF}"/>
          </ac:spMkLst>
        </pc:spChg>
        <pc:spChg chg="mod">
          <ac:chgData name="Bergman Lance" userId="441b8e9f-9390-43d5-9cdb-c7a57d35e771" providerId="ADAL" clId="{A2149CF3-9168-46A5-88B3-6C4708877453}" dt="2025-05-20T22:23:38.599" v="698" actId="2711"/>
          <ac:spMkLst>
            <pc:docMk/>
            <pc:sldMk cId="3796129046" sldId="516"/>
            <ac:spMk id="7171" creationId="{905F893F-D13E-4FA2-945E-232D7EE02F48}"/>
          </ac:spMkLst>
        </pc:spChg>
        <pc:spChg chg="add del mod">
          <ac:chgData name="Bergman Lance" userId="441b8e9f-9390-43d5-9cdb-c7a57d35e771" providerId="ADAL" clId="{A2149CF3-9168-46A5-88B3-6C4708877453}" dt="2025-05-20T22:43:59.883" v="1234" actId="20577"/>
          <ac:spMkLst>
            <pc:docMk/>
            <pc:sldMk cId="3796129046" sldId="516"/>
            <ac:spMk id="44034" creationId="{522D1F92-4715-4A15-8AC8-3287A4903465}"/>
          </ac:spMkLst>
        </pc:spChg>
      </pc:sldChg>
      <pc:sldChg chg="addSp delSp modSp add mod">
        <pc:chgData name="Bergman Lance" userId="441b8e9f-9390-43d5-9cdb-c7a57d35e771" providerId="ADAL" clId="{A2149CF3-9168-46A5-88B3-6C4708877453}" dt="2025-05-20T22:43:19.603" v="1225" actId="1076"/>
        <pc:sldMkLst>
          <pc:docMk/>
          <pc:sldMk cId="3268168619" sldId="517"/>
        </pc:sldMkLst>
        <pc:spChg chg="add del">
          <ac:chgData name="Bergman Lance" userId="441b8e9f-9390-43d5-9cdb-c7a57d35e771" providerId="ADAL" clId="{A2149CF3-9168-46A5-88B3-6C4708877453}" dt="2025-05-20T22:21:02.368" v="493" actId="22"/>
          <ac:spMkLst>
            <pc:docMk/>
            <pc:sldMk cId="3268168619" sldId="517"/>
            <ac:spMk id="3" creationId="{DEF2AA81-5A03-0BFA-1AEA-D7D79592F66B}"/>
          </ac:spMkLst>
        </pc:spChg>
        <pc:spChg chg="mod">
          <ac:chgData name="Bergman Lance" userId="441b8e9f-9390-43d5-9cdb-c7a57d35e771" providerId="ADAL" clId="{A2149CF3-9168-46A5-88B3-6C4708877453}" dt="2025-05-20T22:43:19.603" v="1225" actId="1076"/>
          <ac:spMkLst>
            <pc:docMk/>
            <pc:sldMk cId="3268168619" sldId="517"/>
            <ac:spMk id="7171" creationId="{905F893F-D13E-4FA2-945E-232D7EE02F48}"/>
          </ac:spMkLst>
        </pc:spChg>
        <pc:spChg chg="mod">
          <ac:chgData name="Bergman Lance" userId="441b8e9f-9390-43d5-9cdb-c7a57d35e771" providerId="ADAL" clId="{A2149CF3-9168-46A5-88B3-6C4708877453}" dt="2025-05-20T22:43:08.001" v="1223" actId="14100"/>
          <ac:spMkLst>
            <pc:docMk/>
            <pc:sldMk cId="3268168619" sldId="517"/>
            <ac:spMk id="44034" creationId="{522D1F92-4715-4A15-8AC8-3287A4903465}"/>
          </ac:spMkLst>
        </pc:spChg>
      </pc:sldChg>
      <pc:sldChg chg="addSp delSp modSp add mod">
        <pc:chgData name="Bergman Lance" userId="441b8e9f-9390-43d5-9cdb-c7a57d35e771" providerId="ADAL" clId="{A2149CF3-9168-46A5-88B3-6C4708877453}" dt="2025-05-20T22:53:41.734" v="1483" actId="20577"/>
        <pc:sldMkLst>
          <pc:docMk/>
          <pc:sldMk cId="2346228040" sldId="518"/>
        </pc:sldMkLst>
        <pc:spChg chg="add del">
          <ac:chgData name="Bergman Lance" userId="441b8e9f-9390-43d5-9cdb-c7a57d35e771" providerId="ADAL" clId="{A2149CF3-9168-46A5-88B3-6C4708877453}" dt="2025-05-20T22:47:05.991" v="1291" actId="478"/>
          <ac:spMkLst>
            <pc:docMk/>
            <pc:sldMk cId="2346228040" sldId="518"/>
            <ac:spMk id="3" creationId="{56959EA2-4C23-B47E-D65C-0C4165F58F87}"/>
          </ac:spMkLst>
        </pc:spChg>
        <pc:spChg chg="mod">
          <ac:chgData name="Bergman Lance" userId="441b8e9f-9390-43d5-9cdb-c7a57d35e771" providerId="ADAL" clId="{A2149CF3-9168-46A5-88B3-6C4708877453}" dt="2025-05-20T22:53:41.734" v="1483" actId="20577"/>
          <ac:spMkLst>
            <pc:docMk/>
            <pc:sldMk cId="2346228040" sldId="518"/>
            <ac:spMk id="7171" creationId="{905F893F-D13E-4FA2-945E-232D7EE02F48}"/>
          </ac:spMkLst>
        </pc:spChg>
        <pc:spChg chg="mod">
          <ac:chgData name="Bergman Lance" userId="441b8e9f-9390-43d5-9cdb-c7a57d35e771" providerId="ADAL" clId="{A2149CF3-9168-46A5-88B3-6C4708877453}" dt="2025-05-20T22:42:36.653" v="1209" actId="20577"/>
          <ac:spMkLst>
            <pc:docMk/>
            <pc:sldMk cId="2346228040" sldId="518"/>
            <ac:spMk id="44034" creationId="{522D1F92-4715-4A15-8AC8-3287A4903465}"/>
          </ac:spMkLst>
        </pc:spChg>
      </pc:sldChg>
      <pc:sldChg chg="modSp add mod">
        <pc:chgData name="Bergman Lance" userId="441b8e9f-9390-43d5-9cdb-c7a57d35e771" providerId="ADAL" clId="{A2149CF3-9168-46A5-88B3-6C4708877453}" dt="2025-05-20T22:42:29.302" v="1202" actId="20577"/>
        <pc:sldMkLst>
          <pc:docMk/>
          <pc:sldMk cId="1921045518" sldId="519"/>
        </pc:sldMkLst>
        <pc:spChg chg="mod">
          <ac:chgData name="Bergman Lance" userId="441b8e9f-9390-43d5-9cdb-c7a57d35e771" providerId="ADAL" clId="{A2149CF3-9168-46A5-88B3-6C4708877453}" dt="2025-05-20T22:31:51.455" v="844" actId="20577"/>
          <ac:spMkLst>
            <pc:docMk/>
            <pc:sldMk cId="1921045518" sldId="519"/>
            <ac:spMk id="7171" creationId="{905F893F-D13E-4FA2-945E-232D7EE02F48}"/>
          </ac:spMkLst>
        </pc:spChg>
        <pc:spChg chg="mod">
          <ac:chgData name="Bergman Lance" userId="441b8e9f-9390-43d5-9cdb-c7a57d35e771" providerId="ADAL" clId="{A2149CF3-9168-46A5-88B3-6C4708877453}" dt="2025-05-20T22:42:29.302" v="1202" actId="20577"/>
          <ac:spMkLst>
            <pc:docMk/>
            <pc:sldMk cId="1921045518" sldId="519"/>
            <ac:spMk id="44034" creationId="{522D1F92-4715-4A15-8AC8-3287A4903465}"/>
          </ac:spMkLst>
        </pc:spChg>
      </pc:sldChg>
      <pc:sldChg chg="modSp add mod">
        <pc:chgData name="Bergman Lance" userId="441b8e9f-9390-43d5-9cdb-c7a57d35e771" providerId="ADAL" clId="{A2149CF3-9168-46A5-88B3-6C4708877453}" dt="2025-05-20T22:43:38.710" v="1226" actId="114"/>
        <pc:sldMkLst>
          <pc:docMk/>
          <pc:sldMk cId="1538066133" sldId="520"/>
        </pc:sldMkLst>
        <pc:spChg chg="mod">
          <ac:chgData name="Bergman Lance" userId="441b8e9f-9390-43d5-9cdb-c7a57d35e771" providerId="ADAL" clId="{A2149CF3-9168-46A5-88B3-6C4708877453}" dt="2025-05-20T22:36:23.110" v="1094" actId="207"/>
          <ac:spMkLst>
            <pc:docMk/>
            <pc:sldMk cId="1538066133" sldId="520"/>
            <ac:spMk id="7171" creationId="{905F893F-D13E-4FA2-945E-232D7EE02F48}"/>
          </ac:spMkLst>
        </pc:spChg>
        <pc:spChg chg="mod">
          <ac:chgData name="Bergman Lance" userId="441b8e9f-9390-43d5-9cdb-c7a57d35e771" providerId="ADAL" clId="{A2149CF3-9168-46A5-88B3-6C4708877453}" dt="2025-05-20T22:43:38.710" v="1226" actId="114"/>
          <ac:spMkLst>
            <pc:docMk/>
            <pc:sldMk cId="1538066133" sldId="520"/>
            <ac:spMk id="44034" creationId="{522D1F92-4715-4A15-8AC8-3287A4903465}"/>
          </ac:spMkLst>
        </pc:spChg>
      </pc:sldChg>
      <pc:sldChg chg="modSp add mod setBg">
        <pc:chgData name="Bergman Lance" userId="441b8e9f-9390-43d5-9cdb-c7a57d35e771" providerId="ADAL" clId="{A2149CF3-9168-46A5-88B3-6C4708877453}" dt="2025-05-20T22:58:54.303" v="1743" actId="255"/>
        <pc:sldMkLst>
          <pc:docMk/>
          <pc:sldMk cId="2458237059" sldId="521"/>
        </pc:sldMkLst>
        <pc:spChg chg="mod">
          <ac:chgData name="Bergman Lance" userId="441b8e9f-9390-43d5-9cdb-c7a57d35e771" providerId="ADAL" clId="{A2149CF3-9168-46A5-88B3-6C4708877453}" dt="2025-05-20T22:58:54.303" v="1743" actId="255"/>
          <ac:spMkLst>
            <pc:docMk/>
            <pc:sldMk cId="2458237059" sldId="521"/>
            <ac:spMk id="7171" creationId="{905F893F-D13E-4FA2-945E-232D7EE02F48}"/>
          </ac:spMkLst>
        </pc:spChg>
        <pc:spChg chg="mod">
          <ac:chgData name="Bergman Lance" userId="441b8e9f-9390-43d5-9cdb-c7a57d35e771" providerId="ADAL" clId="{A2149CF3-9168-46A5-88B3-6C4708877453}" dt="2025-05-20T22:42:17.466" v="1188" actId="114"/>
          <ac:spMkLst>
            <pc:docMk/>
            <pc:sldMk cId="2458237059" sldId="521"/>
            <ac:spMk id="44034" creationId="{522D1F92-4715-4A15-8AC8-3287A4903465}"/>
          </ac:spMkLst>
        </pc:spChg>
      </pc:sldChg>
      <pc:sldMasterChg chg="setBg modSldLayout">
        <pc:chgData name="Bergman Lance" userId="441b8e9f-9390-43d5-9cdb-c7a57d35e771" providerId="ADAL" clId="{A2149CF3-9168-46A5-88B3-6C4708877453}" dt="2025-05-20T22:56:26.256" v="1706"/>
        <pc:sldMasterMkLst>
          <pc:docMk/>
          <pc:sldMasterMk cId="3140615234" sldId="2147484694"/>
        </pc:sldMasterMkLst>
        <pc:sldLayoutChg chg="setBg">
          <pc:chgData name="Bergman Lance" userId="441b8e9f-9390-43d5-9cdb-c7a57d35e771" providerId="ADAL" clId="{A2149CF3-9168-46A5-88B3-6C4708877453}" dt="2025-05-20T22:56:26.256" v="1706"/>
          <pc:sldLayoutMkLst>
            <pc:docMk/>
            <pc:sldMasterMk cId="3140615234" sldId="2147484694"/>
            <pc:sldLayoutMk cId="2640217433" sldId="2147484695"/>
          </pc:sldLayoutMkLst>
        </pc:sldLayoutChg>
        <pc:sldLayoutChg chg="setBg">
          <pc:chgData name="Bergman Lance" userId="441b8e9f-9390-43d5-9cdb-c7a57d35e771" providerId="ADAL" clId="{A2149CF3-9168-46A5-88B3-6C4708877453}" dt="2025-05-20T22:56:26.256" v="1706"/>
          <pc:sldLayoutMkLst>
            <pc:docMk/>
            <pc:sldMasterMk cId="3140615234" sldId="2147484694"/>
            <pc:sldLayoutMk cId="520722679" sldId="2147484696"/>
          </pc:sldLayoutMkLst>
        </pc:sldLayoutChg>
        <pc:sldLayoutChg chg="setBg">
          <pc:chgData name="Bergman Lance" userId="441b8e9f-9390-43d5-9cdb-c7a57d35e771" providerId="ADAL" clId="{A2149CF3-9168-46A5-88B3-6C4708877453}" dt="2025-05-20T22:56:26.256" v="1706"/>
          <pc:sldLayoutMkLst>
            <pc:docMk/>
            <pc:sldMasterMk cId="3140615234" sldId="2147484694"/>
            <pc:sldLayoutMk cId="2262279385" sldId="2147484697"/>
          </pc:sldLayoutMkLst>
        </pc:sldLayoutChg>
        <pc:sldLayoutChg chg="setBg">
          <pc:chgData name="Bergman Lance" userId="441b8e9f-9390-43d5-9cdb-c7a57d35e771" providerId="ADAL" clId="{A2149CF3-9168-46A5-88B3-6C4708877453}" dt="2025-05-20T22:56:26.256" v="1706"/>
          <pc:sldLayoutMkLst>
            <pc:docMk/>
            <pc:sldMasterMk cId="3140615234" sldId="2147484694"/>
            <pc:sldLayoutMk cId="3965187843" sldId="2147484698"/>
          </pc:sldLayoutMkLst>
        </pc:sldLayoutChg>
        <pc:sldLayoutChg chg="setBg">
          <pc:chgData name="Bergman Lance" userId="441b8e9f-9390-43d5-9cdb-c7a57d35e771" providerId="ADAL" clId="{A2149CF3-9168-46A5-88B3-6C4708877453}" dt="2025-05-20T22:56:26.256" v="1706"/>
          <pc:sldLayoutMkLst>
            <pc:docMk/>
            <pc:sldMasterMk cId="3140615234" sldId="2147484694"/>
            <pc:sldLayoutMk cId="738511914" sldId="2147484699"/>
          </pc:sldLayoutMkLst>
        </pc:sldLayoutChg>
        <pc:sldLayoutChg chg="setBg">
          <pc:chgData name="Bergman Lance" userId="441b8e9f-9390-43d5-9cdb-c7a57d35e771" providerId="ADAL" clId="{A2149CF3-9168-46A5-88B3-6C4708877453}" dt="2025-05-20T22:56:26.256" v="1706"/>
          <pc:sldLayoutMkLst>
            <pc:docMk/>
            <pc:sldMasterMk cId="3140615234" sldId="2147484694"/>
            <pc:sldLayoutMk cId="1536245271" sldId="2147484700"/>
          </pc:sldLayoutMkLst>
        </pc:sldLayoutChg>
        <pc:sldLayoutChg chg="setBg">
          <pc:chgData name="Bergman Lance" userId="441b8e9f-9390-43d5-9cdb-c7a57d35e771" providerId="ADAL" clId="{A2149CF3-9168-46A5-88B3-6C4708877453}" dt="2025-05-20T22:56:26.256" v="1706"/>
          <pc:sldLayoutMkLst>
            <pc:docMk/>
            <pc:sldMasterMk cId="3140615234" sldId="2147484694"/>
            <pc:sldLayoutMk cId="1669657265" sldId="2147484701"/>
          </pc:sldLayoutMkLst>
        </pc:sldLayoutChg>
        <pc:sldLayoutChg chg="setBg">
          <pc:chgData name="Bergman Lance" userId="441b8e9f-9390-43d5-9cdb-c7a57d35e771" providerId="ADAL" clId="{A2149CF3-9168-46A5-88B3-6C4708877453}" dt="2025-05-20T22:56:26.256" v="1706"/>
          <pc:sldLayoutMkLst>
            <pc:docMk/>
            <pc:sldMasterMk cId="3140615234" sldId="2147484694"/>
            <pc:sldLayoutMk cId="1591220598" sldId="2147484702"/>
          </pc:sldLayoutMkLst>
        </pc:sldLayoutChg>
        <pc:sldLayoutChg chg="setBg">
          <pc:chgData name="Bergman Lance" userId="441b8e9f-9390-43d5-9cdb-c7a57d35e771" providerId="ADAL" clId="{A2149CF3-9168-46A5-88B3-6C4708877453}" dt="2025-05-20T22:56:26.256" v="1706"/>
          <pc:sldLayoutMkLst>
            <pc:docMk/>
            <pc:sldMasterMk cId="3140615234" sldId="2147484694"/>
            <pc:sldLayoutMk cId="4266115125" sldId="2147484703"/>
          </pc:sldLayoutMkLst>
        </pc:sldLayoutChg>
        <pc:sldLayoutChg chg="setBg">
          <pc:chgData name="Bergman Lance" userId="441b8e9f-9390-43d5-9cdb-c7a57d35e771" providerId="ADAL" clId="{A2149CF3-9168-46A5-88B3-6C4708877453}" dt="2025-05-20T22:56:26.256" v="1706"/>
          <pc:sldLayoutMkLst>
            <pc:docMk/>
            <pc:sldMasterMk cId="3140615234" sldId="2147484694"/>
            <pc:sldLayoutMk cId="2072569614" sldId="2147484704"/>
          </pc:sldLayoutMkLst>
        </pc:sldLayoutChg>
        <pc:sldLayoutChg chg="setBg">
          <pc:chgData name="Bergman Lance" userId="441b8e9f-9390-43d5-9cdb-c7a57d35e771" providerId="ADAL" clId="{A2149CF3-9168-46A5-88B3-6C4708877453}" dt="2025-05-20T22:56:26.256" v="1706"/>
          <pc:sldLayoutMkLst>
            <pc:docMk/>
            <pc:sldMasterMk cId="3140615234" sldId="2147484694"/>
            <pc:sldLayoutMk cId="470907492" sldId="2147484705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D1CB6F7-A2C5-48D9-966A-442D6C39763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C7840A-FBCC-4CA3-B7B9-151E1145A04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5176B2A-D9C1-4FA5-AF42-51FDC702DA79}" type="datetimeFigureOut">
              <a:rPr lang="en-US"/>
              <a:pPr>
                <a:defRPr/>
              </a:pPr>
              <a:t>5/20/2025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284A7F-06FA-41E0-8ED8-7FDC41BBFDF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DDF710-6A53-46FE-9046-04A97E4FB1B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063AEAA-EC89-4C63-BE60-2909F92512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>
            <a:extLst>
              <a:ext uri="{FF2B5EF4-FFF2-40B4-BE49-F238E27FC236}">
                <a16:creationId xmlns:a16="http://schemas.microsoft.com/office/drawing/2014/main" id="{F38FF044-886A-4B8D-8546-57272F93B6B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74" tIns="46586" rIns="93174" bIns="4658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4931" name="Rectangle 3">
            <a:extLst>
              <a:ext uri="{FF2B5EF4-FFF2-40B4-BE49-F238E27FC236}">
                <a16:creationId xmlns:a16="http://schemas.microsoft.com/office/drawing/2014/main" id="{AC675DB2-388D-4853-AA43-F6FE0CF0D3F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74" tIns="46586" rIns="93174" bIns="4658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1EAC738A-D9BD-4899-9C02-A8832255B5E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5025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3" name="Rectangle 5">
            <a:extLst>
              <a:ext uri="{FF2B5EF4-FFF2-40B4-BE49-F238E27FC236}">
                <a16:creationId xmlns:a16="http://schemas.microsoft.com/office/drawing/2014/main" id="{E4E42884-B210-4930-A912-6FF8C5477FE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74" tIns="46586" rIns="93174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4934" name="Rectangle 6">
            <a:extLst>
              <a:ext uri="{FF2B5EF4-FFF2-40B4-BE49-F238E27FC236}">
                <a16:creationId xmlns:a16="http://schemas.microsoft.com/office/drawing/2014/main" id="{0196EE1D-AB8D-4A9A-A8CD-41A69C60C94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74" tIns="46586" rIns="93174" bIns="4658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4935" name="Rectangle 7">
            <a:extLst>
              <a:ext uri="{FF2B5EF4-FFF2-40B4-BE49-F238E27FC236}">
                <a16:creationId xmlns:a16="http://schemas.microsoft.com/office/drawing/2014/main" id="{E06AB7E6-8901-4BD0-A5CD-4B752B8669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74" tIns="46586" rIns="93174" bIns="4658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CFAF940-B25A-4C69-B67A-BCD0427624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7B829E8A-AC6D-44AD-BA65-D3876E6672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E59F3ACD-A17B-4E1B-8600-FF6B8C8C1E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2D438FC4-48EF-4ADD-864F-E1C322DF3C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E82D105-8A30-40D6-95F3-248CA4507A12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>
            <a:extLst>
              <a:ext uri="{FF2B5EF4-FFF2-40B4-BE49-F238E27FC236}">
                <a16:creationId xmlns:a16="http://schemas.microsoft.com/office/drawing/2014/main" id="{9483A841-7396-460A-BD77-7B4ED60ECE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>
            <a:extLst>
              <a:ext uri="{FF2B5EF4-FFF2-40B4-BE49-F238E27FC236}">
                <a16:creationId xmlns:a16="http://schemas.microsoft.com/office/drawing/2014/main" id="{52AC211A-58C5-429D-B33A-2879844028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5060" name="Slide Number Placeholder 3">
            <a:extLst>
              <a:ext uri="{FF2B5EF4-FFF2-40B4-BE49-F238E27FC236}">
                <a16:creationId xmlns:a16="http://schemas.microsoft.com/office/drawing/2014/main" id="{39021FFC-18DE-4F57-9863-6B760188A7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123953A-9792-45F2-B92A-80DB09A3F3C1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72497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>
            <a:extLst>
              <a:ext uri="{FF2B5EF4-FFF2-40B4-BE49-F238E27FC236}">
                <a16:creationId xmlns:a16="http://schemas.microsoft.com/office/drawing/2014/main" id="{9483A841-7396-460A-BD77-7B4ED60ECE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>
            <a:extLst>
              <a:ext uri="{FF2B5EF4-FFF2-40B4-BE49-F238E27FC236}">
                <a16:creationId xmlns:a16="http://schemas.microsoft.com/office/drawing/2014/main" id="{52AC211A-58C5-429D-B33A-2879844028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5060" name="Slide Number Placeholder 3">
            <a:extLst>
              <a:ext uri="{FF2B5EF4-FFF2-40B4-BE49-F238E27FC236}">
                <a16:creationId xmlns:a16="http://schemas.microsoft.com/office/drawing/2014/main" id="{39021FFC-18DE-4F57-9863-6B760188A7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123953A-9792-45F2-B92A-80DB09A3F3C1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18971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>
            <a:extLst>
              <a:ext uri="{FF2B5EF4-FFF2-40B4-BE49-F238E27FC236}">
                <a16:creationId xmlns:a16="http://schemas.microsoft.com/office/drawing/2014/main" id="{9483A841-7396-460A-BD77-7B4ED60ECE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>
            <a:extLst>
              <a:ext uri="{FF2B5EF4-FFF2-40B4-BE49-F238E27FC236}">
                <a16:creationId xmlns:a16="http://schemas.microsoft.com/office/drawing/2014/main" id="{52AC211A-58C5-429D-B33A-2879844028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5060" name="Slide Number Placeholder 3">
            <a:extLst>
              <a:ext uri="{FF2B5EF4-FFF2-40B4-BE49-F238E27FC236}">
                <a16:creationId xmlns:a16="http://schemas.microsoft.com/office/drawing/2014/main" id="{39021FFC-18DE-4F57-9863-6B760188A7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123953A-9792-45F2-B92A-80DB09A3F3C1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735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>
            <a:extLst>
              <a:ext uri="{FF2B5EF4-FFF2-40B4-BE49-F238E27FC236}">
                <a16:creationId xmlns:a16="http://schemas.microsoft.com/office/drawing/2014/main" id="{9483A841-7396-460A-BD77-7B4ED60ECE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>
            <a:extLst>
              <a:ext uri="{FF2B5EF4-FFF2-40B4-BE49-F238E27FC236}">
                <a16:creationId xmlns:a16="http://schemas.microsoft.com/office/drawing/2014/main" id="{52AC211A-58C5-429D-B33A-2879844028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5060" name="Slide Number Placeholder 3">
            <a:extLst>
              <a:ext uri="{FF2B5EF4-FFF2-40B4-BE49-F238E27FC236}">
                <a16:creationId xmlns:a16="http://schemas.microsoft.com/office/drawing/2014/main" id="{39021FFC-18DE-4F57-9863-6B760188A7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123953A-9792-45F2-B92A-80DB09A3F3C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7788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>
            <a:extLst>
              <a:ext uri="{FF2B5EF4-FFF2-40B4-BE49-F238E27FC236}">
                <a16:creationId xmlns:a16="http://schemas.microsoft.com/office/drawing/2014/main" id="{9483A841-7396-460A-BD77-7B4ED60ECE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>
            <a:extLst>
              <a:ext uri="{FF2B5EF4-FFF2-40B4-BE49-F238E27FC236}">
                <a16:creationId xmlns:a16="http://schemas.microsoft.com/office/drawing/2014/main" id="{52AC211A-58C5-429D-B33A-2879844028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5060" name="Slide Number Placeholder 3">
            <a:extLst>
              <a:ext uri="{FF2B5EF4-FFF2-40B4-BE49-F238E27FC236}">
                <a16:creationId xmlns:a16="http://schemas.microsoft.com/office/drawing/2014/main" id="{39021FFC-18DE-4F57-9863-6B760188A7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123953A-9792-45F2-B92A-80DB09A3F3C1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98938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>
            <a:extLst>
              <a:ext uri="{FF2B5EF4-FFF2-40B4-BE49-F238E27FC236}">
                <a16:creationId xmlns:a16="http://schemas.microsoft.com/office/drawing/2014/main" id="{9483A841-7396-460A-BD77-7B4ED60ECE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>
            <a:extLst>
              <a:ext uri="{FF2B5EF4-FFF2-40B4-BE49-F238E27FC236}">
                <a16:creationId xmlns:a16="http://schemas.microsoft.com/office/drawing/2014/main" id="{52AC211A-58C5-429D-B33A-2879844028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5060" name="Slide Number Placeholder 3">
            <a:extLst>
              <a:ext uri="{FF2B5EF4-FFF2-40B4-BE49-F238E27FC236}">
                <a16:creationId xmlns:a16="http://schemas.microsoft.com/office/drawing/2014/main" id="{39021FFC-18DE-4F57-9863-6B760188A7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123953A-9792-45F2-B92A-80DB09A3F3C1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90682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>
            <a:extLst>
              <a:ext uri="{FF2B5EF4-FFF2-40B4-BE49-F238E27FC236}">
                <a16:creationId xmlns:a16="http://schemas.microsoft.com/office/drawing/2014/main" id="{9483A841-7396-460A-BD77-7B4ED60ECE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>
            <a:extLst>
              <a:ext uri="{FF2B5EF4-FFF2-40B4-BE49-F238E27FC236}">
                <a16:creationId xmlns:a16="http://schemas.microsoft.com/office/drawing/2014/main" id="{52AC211A-58C5-429D-B33A-2879844028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5060" name="Slide Number Placeholder 3">
            <a:extLst>
              <a:ext uri="{FF2B5EF4-FFF2-40B4-BE49-F238E27FC236}">
                <a16:creationId xmlns:a16="http://schemas.microsoft.com/office/drawing/2014/main" id="{39021FFC-18DE-4F57-9863-6B760188A7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123953A-9792-45F2-B92A-80DB09A3F3C1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11482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>
            <a:extLst>
              <a:ext uri="{FF2B5EF4-FFF2-40B4-BE49-F238E27FC236}">
                <a16:creationId xmlns:a16="http://schemas.microsoft.com/office/drawing/2014/main" id="{9483A841-7396-460A-BD77-7B4ED60ECE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>
            <a:extLst>
              <a:ext uri="{FF2B5EF4-FFF2-40B4-BE49-F238E27FC236}">
                <a16:creationId xmlns:a16="http://schemas.microsoft.com/office/drawing/2014/main" id="{52AC211A-58C5-429D-B33A-2879844028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5060" name="Slide Number Placeholder 3">
            <a:extLst>
              <a:ext uri="{FF2B5EF4-FFF2-40B4-BE49-F238E27FC236}">
                <a16:creationId xmlns:a16="http://schemas.microsoft.com/office/drawing/2014/main" id="{39021FFC-18DE-4F57-9863-6B760188A7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123953A-9792-45F2-B92A-80DB09A3F3C1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94284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>
            <a:extLst>
              <a:ext uri="{FF2B5EF4-FFF2-40B4-BE49-F238E27FC236}">
                <a16:creationId xmlns:a16="http://schemas.microsoft.com/office/drawing/2014/main" id="{9483A841-7396-460A-BD77-7B4ED60ECE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>
            <a:extLst>
              <a:ext uri="{FF2B5EF4-FFF2-40B4-BE49-F238E27FC236}">
                <a16:creationId xmlns:a16="http://schemas.microsoft.com/office/drawing/2014/main" id="{52AC211A-58C5-429D-B33A-2879844028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5060" name="Slide Number Placeholder 3">
            <a:extLst>
              <a:ext uri="{FF2B5EF4-FFF2-40B4-BE49-F238E27FC236}">
                <a16:creationId xmlns:a16="http://schemas.microsoft.com/office/drawing/2014/main" id="{39021FFC-18DE-4F57-9863-6B760188A7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123953A-9792-45F2-B92A-80DB09A3F3C1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61359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>
            <a:extLst>
              <a:ext uri="{FF2B5EF4-FFF2-40B4-BE49-F238E27FC236}">
                <a16:creationId xmlns:a16="http://schemas.microsoft.com/office/drawing/2014/main" id="{9483A841-7396-460A-BD77-7B4ED60ECE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>
            <a:extLst>
              <a:ext uri="{FF2B5EF4-FFF2-40B4-BE49-F238E27FC236}">
                <a16:creationId xmlns:a16="http://schemas.microsoft.com/office/drawing/2014/main" id="{52AC211A-58C5-429D-B33A-2879844028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5060" name="Slide Number Placeholder 3">
            <a:extLst>
              <a:ext uri="{FF2B5EF4-FFF2-40B4-BE49-F238E27FC236}">
                <a16:creationId xmlns:a16="http://schemas.microsoft.com/office/drawing/2014/main" id="{39021FFC-18DE-4F57-9863-6B760188A7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123953A-9792-45F2-B92A-80DB09A3F3C1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6657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>
            <a:extLst>
              <a:ext uri="{FF2B5EF4-FFF2-40B4-BE49-F238E27FC236}">
                <a16:creationId xmlns:a16="http://schemas.microsoft.com/office/drawing/2014/main" id="{9483A841-7396-460A-BD77-7B4ED60ECE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>
            <a:extLst>
              <a:ext uri="{FF2B5EF4-FFF2-40B4-BE49-F238E27FC236}">
                <a16:creationId xmlns:a16="http://schemas.microsoft.com/office/drawing/2014/main" id="{52AC211A-58C5-429D-B33A-2879844028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5060" name="Slide Number Placeholder 3">
            <a:extLst>
              <a:ext uri="{FF2B5EF4-FFF2-40B4-BE49-F238E27FC236}">
                <a16:creationId xmlns:a16="http://schemas.microsoft.com/office/drawing/2014/main" id="{39021FFC-18DE-4F57-9863-6B760188A7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123953A-9792-45F2-B92A-80DB09A3F3C1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7051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B056-2EB4-4DA4-BA65-A4D1AB89195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0217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E64C8A-66A8-4C31-9B2F-EF27B3E64E8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2569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9F050D-084B-42EB-8CD3-94B08439E59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0907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D2D75B-05B3-4A07-BBD5-9DC98A721B0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0722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E13625-A859-47BF-A8D5-1C303FF8794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2279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C88DCD-9F07-49DD-BF3F-67F384F77D4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5187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DC9783-B7D5-4C84-AFD7-F345820F408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8511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638444-EE2C-4802-98BA-8C1B4F8F054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6245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96A161-B9F0-436E-A5E7-515392DFAA2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9657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A5FC03-B1D8-425A-AD90-080E459422F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1220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CA682-3801-48D5-A57F-78054297FF3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6115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5000">
              <a:srgbClr val="CBA9E5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A271177-B1C7-4920-ADD6-1D3B958E782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0615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95" r:id="rId1"/>
    <p:sldLayoutId id="2147484696" r:id="rId2"/>
    <p:sldLayoutId id="2147484697" r:id="rId3"/>
    <p:sldLayoutId id="2147484698" r:id="rId4"/>
    <p:sldLayoutId id="2147484699" r:id="rId5"/>
    <p:sldLayoutId id="2147484700" r:id="rId6"/>
    <p:sldLayoutId id="2147484701" r:id="rId7"/>
    <p:sldLayoutId id="2147484702" r:id="rId8"/>
    <p:sldLayoutId id="2147484703" r:id="rId9"/>
    <p:sldLayoutId id="2147484704" r:id="rId10"/>
    <p:sldLayoutId id="214748470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lancebergman.youcanbook.me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mmonapp.org/apply/first-year-student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915DA1D8-9E2F-456D-A510-EC454A3CF1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080" y="304800"/>
            <a:ext cx="8239760" cy="721360"/>
          </a:xfrm>
        </p:spPr>
        <p:txBody>
          <a:bodyPr/>
          <a:lstStyle/>
          <a:p>
            <a:pPr marR="0" algn="ctr" eaLnBrk="1" hangingPunct="1"/>
            <a:r>
              <a:rPr lang="en-US" altLang="en-US" sz="3200" b="1" dirty="0">
                <a:solidFill>
                  <a:srgbClr val="0070C0"/>
                </a:solidFill>
                <a:latin typeface="+mj-lt"/>
              </a:rPr>
              <a:t>College Summer Planning 2025-26</a:t>
            </a:r>
          </a:p>
          <a:p>
            <a:pPr marR="0" algn="ctr" eaLnBrk="1" hangingPunct="1"/>
            <a:endParaRPr lang="en-US" altLang="en-US" sz="3200" dirty="0">
              <a:latin typeface="+mj-lt"/>
            </a:endParaRPr>
          </a:p>
        </p:txBody>
      </p:sp>
      <p:pic>
        <p:nvPicPr>
          <p:cNvPr id="1026" name="Picture 2" descr="HomeworkNinja | College application funny, College application, College  memes">
            <a:extLst>
              <a:ext uri="{FF2B5EF4-FFF2-40B4-BE49-F238E27FC236}">
                <a16:creationId xmlns:a16="http://schemas.microsoft.com/office/drawing/2014/main" id="{0B202ACF-A5F7-CCE3-23BE-7B00DC0ECD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0481" y="1234624"/>
            <a:ext cx="3906520" cy="5308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522D1F92-4715-4A15-8AC8-3287A4903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840" y="335280"/>
            <a:ext cx="8148320" cy="812800"/>
          </a:xfrm>
        </p:spPr>
        <p:txBody>
          <a:bodyPr>
            <a:normAutofit/>
          </a:bodyPr>
          <a:lstStyle/>
          <a:p>
            <a:pPr algn="ctr">
              <a:lnSpc>
                <a:spcPct val="108000"/>
              </a:lnSpc>
            </a:pPr>
            <a:r>
              <a:rPr lang="en-US" altLang="en-US" sz="3200" b="1" dirty="0">
                <a:solidFill>
                  <a:srgbClr val="0070C0"/>
                </a:solidFill>
              </a:rPr>
              <a:t>College Summer Planning - August 2025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905F893F-D13E-4FA2-945E-232D7EE02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800" y="1290320"/>
            <a:ext cx="8117840" cy="4622800"/>
          </a:xfrm>
        </p:spPr>
        <p:txBody>
          <a:bodyPr/>
          <a:lstStyle/>
          <a:p>
            <a:pPr marL="0" marR="0" indent="0">
              <a:lnSpc>
                <a:spcPct val="108000"/>
              </a:lnSpc>
              <a:spcBef>
                <a:spcPts val="0"/>
              </a:spcBef>
              <a:buNone/>
            </a:pPr>
            <a:r>
              <a:rPr lang="en-US" sz="24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What's Coming in August - </a:t>
            </a:r>
            <a:r>
              <a:rPr lang="en-US" sz="24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letter/email home will include: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8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kern="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marR="0" lvl="0" indent="-342900">
              <a:lnSpc>
                <a:spcPct val="108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Instructions for syncing the Common App with </a:t>
            </a:r>
            <a:r>
              <a:rPr lang="en-US" sz="2000" i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SchooLinks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8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How to complete the </a:t>
            </a:r>
            <a:r>
              <a:rPr lang="en-US" sz="2000" b="1" i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Self-Reported Academic Record (SSAR)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8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</a:t>
            </a:r>
            <a:r>
              <a:rPr lang="en-US" sz="2000" b="1" i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Transcript Request Form</a:t>
            </a:r>
            <a:r>
              <a:rPr lang="en-US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listing the colleges you’re applying to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8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Detailed instructions for requesting teacher recommendation letters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8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Class meetings in August and September to guide you through the process and answer any remaining questions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en-US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0455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522D1F92-4715-4A15-8AC8-3287A4903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840" y="335280"/>
            <a:ext cx="8148320" cy="812800"/>
          </a:xfrm>
        </p:spPr>
        <p:txBody>
          <a:bodyPr/>
          <a:lstStyle/>
          <a:p>
            <a:pPr algn="ctr">
              <a:lnSpc>
                <a:spcPct val="108000"/>
              </a:lnSpc>
            </a:pPr>
            <a:r>
              <a:rPr lang="en-US" altLang="en-US" sz="3200" b="1" dirty="0">
                <a:solidFill>
                  <a:srgbClr val="0070C0"/>
                </a:solidFill>
              </a:rPr>
              <a:t>College Summer Planning - Appointments</a:t>
            </a:r>
            <a:endParaRPr lang="en-US" altLang="en-US" sz="2000" b="1" dirty="0">
              <a:solidFill>
                <a:srgbClr val="0070C0"/>
              </a:solidFill>
            </a:endParaRP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905F893F-D13E-4FA2-945E-232D7EE02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920" y="1290320"/>
            <a:ext cx="8046720" cy="4622800"/>
          </a:xfrm>
        </p:spPr>
        <p:txBody>
          <a:bodyPr/>
          <a:lstStyle/>
          <a:p>
            <a:pPr marL="0" marR="0" indent="0">
              <a:lnSpc>
                <a:spcPct val="108000"/>
              </a:lnSpc>
              <a:spcBef>
                <a:spcPts val="0"/>
              </a:spcBef>
              <a:buNone/>
            </a:pPr>
            <a:r>
              <a:rPr lang="en-US" sz="24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Appointments with Mr. Bergman - </a:t>
            </a:r>
            <a:r>
              <a:rPr lang="en-US" sz="24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If we haven't met and you or your parents would like to:</a:t>
            </a:r>
          </a:p>
          <a:p>
            <a:pPr marL="0" marR="0" indent="0">
              <a:lnSpc>
                <a:spcPct val="108000"/>
              </a:lnSpc>
              <a:spcBef>
                <a:spcPts val="0"/>
              </a:spcBef>
              <a:buNone/>
            </a:pPr>
            <a:endParaRPr lang="en-US" sz="2400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8000"/>
              </a:lnSpc>
              <a:spcBef>
                <a:spcPts val="0"/>
              </a:spcBef>
            </a:pPr>
            <a:r>
              <a:rPr lang="en-US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Initial appointments will resume in August and will continue through November</a:t>
            </a:r>
            <a:r>
              <a:rPr lang="en-US" sz="2000" kern="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/Dec</a:t>
            </a:r>
            <a:r>
              <a:rPr lang="en-US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ember</a:t>
            </a:r>
            <a:endParaRPr lang="en-US" sz="2000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8000"/>
              </a:lnSpc>
              <a:spcBef>
                <a:spcPts val="0"/>
              </a:spcBef>
            </a:pPr>
            <a:r>
              <a:rPr lang="en-US" sz="2000" kern="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Mr. Bergman's Fall </a:t>
            </a:r>
            <a:r>
              <a:rPr lang="en-US" sz="2000" i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youcanbookme</a:t>
            </a:r>
            <a:r>
              <a:rPr lang="en-US" sz="2000" i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calendar opens on August 1st  - </a:t>
            </a:r>
            <a:r>
              <a:rPr lang="en-US" sz="2000" u="sng" kern="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3"/>
              </a:rPr>
              <a:t>https://lancebergman.youcanbook.me</a:t>
            </a:r>
            <a:r>
              <a:rPr lang="en-US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8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Follow-up appointments (20 minutes) will also be available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8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 now, please direct any questions to my email which I will be checking periodically throughout the summer</a:t>
            </a:r>
          </a:p>
          <a:p>
            <a:pPr marL="342900" marR="0" lvl="0" indent="-342900">
              <a:lnSpc>
                <a:spcPct val="108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kern="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ctr">
              <a:lnSpc>
                <a:spcPct val="108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2000" kern="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lance.bergman@sarasotacountyschools.net </a:t>
            </a:r>
          </a:p>
          <a:p>
            <a:pPr marL="342900" marR="0" lvl="0" indent="-342900">
              <a:lnSpc>
                <a:spcPct val="108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en-US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0661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522D1F92-4715-4A15-8AC8-3287A4903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840" y="335280"/>
            <a:ext cx="8148320" cy="812800"/>
          </a:xfrm>
        </p:spPr>
        <p:txBody>
          <a:bodyPr/>
          <a:lstStyle/>
          <a:p>
            <a:pPr algn="ctr">
              <a:lnSpc>
                <a:spcPct val="108000"/>
              </a:lnSpc>
            </a:pPr>
            <a:r>
              <a:rPr lang="en-US" altLang="en-US" sz="3200" b="1" dirty="0">
                <a:solidFill>
                  <a:srgbClr val="0070C0"/>
                </a:solidFill>
              </a:rPr>
              <a:t>College Summer Planning - </a:t>
            </a:r>
            <a:r>
              <a:rPr lang="en-US" altLang="en-US" sz="3200" b="1" i="1" dirty="0">
                <a:solidFill>
                  <a:srgbClr val="0070C0"/>
                </a:solidFill>
              </a:rPr>
              <a:t>A Final Note</a:t>
            </a:r>
            <a:endParaRPr lang="en-US" altLang="en-US" sz="2000" b="1" i="1" dirty="0">
              <a:solidFill>
                <a:srgbClr val="0070C0"/>
              </a:solidFill>
            </a:endParaRP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905F893F-D13E-4FA2-945E-232D7EE02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920" y="1290320"/>
            <a:ext cx="8046720" cy="4622800"/>
          </a:xfrm>
        </p:spPr>
        <p:txBody>
          <a:bodyPr/>
          <a:lstStyle/>
          <a:p>
            <a:pPr marL="0" marR="0" indent="0">
              <a:lnSpc>
                <a:spcPct val="108000"/>
              </a:lnSpc>
              <a:spcBef>
                <a:spcPts val="0"/>
              </a:spcBef>
              <a:buNone/>
            </a:pPr>
            <a:endParaRPr lang="en-US" sz="2400" kern="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indent="0">
              <a:lnSpc>
                <a:spcPct val="108000"/>
              </a:lnSpc>
              <a:spcBef>
                <a:spcPts val="0"/>
              </a:spcBef>
              <a:buNone/>
            </a:pPr>
            <a:r>
              <a:rPr lang="en-US" sz="2000" i="1" kern="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 know </a:t>
            </a:r>
            <a:r>
              <a:rPr lang="en-US" sz="2000" i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this is a lot—but organizing and planning over the summer will make your Senior year (and the college application process) far less stressful. Take time to rest and recharge, and I look forward to working with you in the fall.</a:t>
            </a:r>
            <a:endParaRPr lang="en-US" sz="2000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8000"/>
              </a:lnSpc>
              <a:spcBef>
                <a:spcPts val="0"/>
              </a:spcBef>
              <a:buNone/>
            </a:pPr>
            <a:r>
              <a:rPr lang="en-US" sz="2000" i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Have a great summer!</a:t>
            </a:r>
            <a:endParaRPr lang="en-US" sz="2000" i="1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8000"/>
              </a:lnSpc>
              <a:spcBef>
                <a:spcPts val="0"/>
              </a:spcBef>
              <a:buNone/>
            </a:pPr>
            <a:br>
              <a:rPr lang="en-US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2000" i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Sincerely,</a:t>
            </a:r>
            <a:br>
              <a:rPr lang="en-US" sz="2000" i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2000" i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Mr. Bergman</a:t>
            </a:r>
            <a:endParaRPr lang="en-US" sz="2000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8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en-US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237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522D1F92-4715-4A15-8AC8-3287A4903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840" y="335280"/>
            <a:ext cx="8148320" cy="812800"/>
          </a:xfrm>
        </p:spPr>
        <p:txBody>
          <a:bodyPr/>
          <a:lstStyle/>
          <a:p>
            <a:pPr algn="ctr"/>
            <a:r>
              <a:rPr lang="en-US" altLang="en-US" sz="3200" b="1" dirty="0">
                <a:solidFill>
                  <a:srgbClr val="0070C0"/>
                </a:solidFill>
              </a:rPr>
              <a:t>General Summer To Dos</a:t>
            </a:r>
            <a:endParaRPr lang="en-US" altLang="en-US" sz="2000" b="1" dirty="0">
              <a:solidFill>
                <a:srgbClr val="0070C0"/>
              </a:solidFill>
            </a:endParaRP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905F893F-D13E-4FA2-945E-232D7EE02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560" y="1371600"/>
            <a:ext cx="7924800" cy="4622800"/>
          </a:xfrm>
        </p:spPr>
        <p:txBody>
          <a:bodyPr/>
          <a:lstStyle/>
          <a:p>
            <a:pPr marL="0" marR="0" indent="0">
              <a:lnSpc>
                <a:spcPct val="108000"/>
              </a:lnSpc>
              <a:spcBef>
                <a:spcPts val="0"/>
              </a:spcBef>
              <a:buNone/>
            </a:pPr>
            <a:r>
              <a:rPr lang="en-US" sz="2400" b="1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Submit Community Service and/or Work Hours </a:t>
            </a:r>
            <a:r>
              <a:rPr lang="en-US" sz="2000" b="1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- </a:t>
            </a:r>
            <a:r>
              <a:rPr lang="en-US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Organize, get approval for, and submit all current community service and/or work hours to Mr. Bergman or the Front Office (Mrs. Manders)</a:t>
            </a:r>
          </a:p>
          <a:p>
            <a:pPr marL="0" marR="0" indent="0">
              <a:lnSpc>
                <a:spcPct val="108000"/>
              </a:lnSpc>
              <a:spcBef>
                <a:spcPts val="0"/>
              </a:spcBef>
              <a:buNone/>
            </a:pPr>
            <a:endParaRPr lang="en-US" altLang="en-US" sz="2400" kern="0" dirty="0">
              <a:cs typeface="Calibri" panose="020F0502020204030204" pitchFamily="34" charset="0"/>
            </a:endParaRPr>
          </a:p>
          <a:p>
            <a:pPr marL="0" marR="0" indent="0">
              <a:lnSpc>
                <a:spcPct val="108000"/>
              </a:lnSpc>
              <a:spcBef>
                <a:spcPts val="0"/>
              </a:spcBef>
              <a:buNone/>
            </a:pPr>
            <a:r>
              <a:rPr lang="en-US" sz="2400" b="1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Finish HOPE and Other Online Coursework </a:t>
            </a:r>
            <a:r>
              <a:rPr lang="en-US" sz="2000" b="1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- </a:t>
            </a:r>
            <a:r>
              <a:rPr lang="en-US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Sign up for and complete all required online courses and/or HOPE coursework by the end of the summer</a:t>
            </a:r>
            <a:endParaRPr lang="en-US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8000"/>
              </a:lnSpc>
              <a:spcBef>
                <a:spcPts val="0"/>
              </a:spcBef>
              <a:buNone/>
            </a:pPr>
            <a:endParaRPr lang="en-US" sz="2000" kern="0" dirty="0"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>
              <a:lnSpc>
                <a:spcPct val="108000"/>
              </a:lnSpc>
              <a:spcBef>
                <a:spcPts val="0"/>
              </a:spcBef>
              <a:buNone/>
            </a:pPr>
            <a:r>
              <a:rPr lang="en-US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If you're an athlete using a HOPE waiver, contact your coach now and have them complete and submit the form as soon as possible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en-US" sz="1800" dirty="0"/>
          </a:p>
          <a:p>
            <a:pPr marL="0" indent="0">
              <a:buNone/>
            </a:pPr>
            <a:endParaRPr lang="en-US" altLang="en-US" sz="2000" dirty="0">
              <a:latin typeface="+mj-lt"/>
            </a:endParaRPr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en-US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982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522D1F92-4715-4A15-8AC8-3287A4903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840" y="335280"/>
            <a:ext cx="8148320" cy="812800"/>
          </a:xfrm>
        </p:spPr>
        <p:txBody>
          <a:bodyPr/>
          <a:lstStyle/>
          <a:p>
            <a:pPr algn="ctr"/>
            <a:r>
              <a:rPr lang="en-US" altLang="en-US" sz="3200" b="1" dirty="0">
                <a:solidFill>
                  <a:srgbClr val="0070C0"/>
                </a:solidFill>
              </a:rPr>
              <a:t>College Summer Planning - </a:t>
            </a:r>
            <a:r>
              <a:rPr lang="en-US" altLang="en-US" sz="3200" b="1" i="1" dirty="0" err="1">
                <a:solidFill>
                  <a:srgbClr val="0070C0"/>
                </a:solidFill>
              </a:rPr>
              <a:t>SchooLinks</a:t>
            </a:r>
            <a:r>
              <a:rPr lang="en-US" altLang="en-US" sz="3200" b="1" i="1" dirty="0">
                <a:solidFill>
                  <a:srgbClr val="0070C0"/>
                </a:solidFill>
              </a:rPr>
              <a:t> </a:t>
            </a:r>
            <a:r>
              <a:rPr lang="en-US" altLang="en-US" sz="3200" b="1" dirty="0">
                <a:solidFill>
                  <a:srgbClr val="0070C0"/>
                </a:solidFill>
              </a:rPr>
              <a:t>Tasks</a:t>
            </a:r>
            <a:endParaRPr lang="en-US" altLang="en-US" sz="2000" b="1" dirty="0">
              <a:solidFill>
                <a:srgbClr val="0070C0"/>
              </a:solidFill>
            </a:endParaRP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905F893F-D13E-4FA2-945E-232D7EE02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920" y="1290320"/>
            <a:ext cx="8046720" cy="4622800"/>
          </a:xfrm>
        </p:spPr>
        <p:txBody>
          <a:bodyPr/>
          <a:lstStyle/>
          <a:p>
            <a:pPr marL="0" indent="0">
              <a:lnSpc>
                <a:spcPct val="108000"/>
              </a:lnSpc>
              <a:spcBef>
                <a:spcPts val="0"/>
              </a:spcBef>
              <a:buNone/>
            </a:pPr>
            <a:r>
              <a:rPr lang="en-US" sz="2400" b="1" i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SchooLinks</a:t>
            </a:r>
            <a:r>
              <a:rPr lang="en-US" sz="2400" b="1" i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Tasks - </a:t>
            </a:r>
            <a:r>
              <a:rPr lang="en-US" sz="24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Complete the following required items on </a:t>
            </a:r>
            <a:r>
              <a:rPr lang="en-US" sz="2400" i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SchooLinks</a:t>
            </a:r>
            <a:r>
              <a:rPr lang="en-US" sz="24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(Feel free to complete any overdue tasks!)</a:t>
            </a:r>
          </a:p>
          <a:p>
            <a:pPr marL="0" indent="0">
              <a:lnSpc>
                <a:spcPct val="108000"/>
              </a:lnSpc>
              <a:spcBef>
                <a:spcPts val="0"/>
              </a:spcBef>
              <a:buNone/>
            </a:pPr>
            <a:endParaRPr lang="en-US" sz="2400" b="1" kern="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8000"/>
              </a:lnSpc>
              <a:spcBef>
                <a:spcPts val="0"/>
              </a:spcBef>
            </a:pPr>
            <a:r>
              <a:rPr lang="en-US" sz="20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Set/Update your profile</a:t>
            </a:r>
            <a:r>
              <a:rPr lang="en-US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(click Settings in the top-right corner; update your email and phone number, and invite at least one parent/guardian)</a:t>
            </a:r>
          </a:p>
          <a:p>
            <a:pPr>
              <a:lnSpc>
                <a:spcPct val="108000"/>
              </a:lnSpc>
              <a:spcBef>
                <a:spcPts val="0"/>
              </a:spcBef>
            </a:pPr>
            <a:r>
              <a:rPr lang="en-US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Upload your </a:t>
            </a:r>
            <a:r>
              <a:rPr lang="en-US" sz="20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Resume</a:t>
            </a:r>
            <a:r>
              <a:rPr lang="en-US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(Click folder next to your name → Add File)</a:t>
            </a:r>
            <a:endParaRPr lang="en-US" sz="2000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8000"/>
              </a:lnSpc>
              <a:spcBef>
                <a:spcPts val="0"/>
              </a:spcBef>
            </a:pPr>
            <a:r>
              <a:rPr lang="en-US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Set/Update your </a:t>
            </a:r>
            <a:r>
              <a:rPr lang="en-US" sz="20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College Goal</a:t>
            </a:r>
            <a:endParaRPr lang="en-US" sz="2000" b="1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8000"/>
              </a:lnSpc>
              <a:spcBef>
                <a:spcPts val="0"/>
              </a:spcBef>
            </a:pPr>
            <a:r>
              <a:rPr lang="en-US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Complete the </a:t>
            </a:r>
            <a:r>
              <a:rPr lang="en-US" sz="20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College Application Process Learning Unit</a:t>
            </a:r>
            <a:r>
              <a:rPr lang="en-US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en-US" sz="2000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8000"/>
              </a:lnSpc>
              <a:spcBef>
                <a:spcPts val="0"/>
              </a:spcBef>
            </a:pPr>
            <a:r>
              <a:rPr lang="en-US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Explore and </a:t>
            </a:r>
            <a:r>
              <a:rPr lang="en-US" sz="20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Favorite Colleges</a:t>
            </a:r>
            <a:r>
              <a:rPr lang="en-US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of interest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en-US" sz="1800" dirty="0"/>
          </a:p>
          <a:p>
            <a:pPr marL="0" indent="0">
              <a:buNone/>
            </a:pPr>
            <a:endParaRPr lang="en-US" altLang="en-US" sz="2000" dirty="0">
              <a:latin typeface="+mj-lt"/>
            </a:endParaRPr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en-US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274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522D1F92-4715-4A15-8AC8-3287A4903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840" y="335280"/>
            <a:ext cx="8148320" cy="812800"/>
          </a:xfrm>
        </p:spPr>
        <p:txBody>
          <a:bodyPr/>
          <a:lstStyle/>
          <a:p>
            <a:pPr algn="ctr">
              <a:lnSpc>
                <a:spcPct val="108000"/>
              </a:lnSpc>
            </a:pPr>
            <a:r>
              <a:rPr lang="en-US" altLang="en-US" sz="3200" b="1" dirty="0">
                <a:solidFill>
                  <a:srgbClr val="0070C0"/>
                </a:solidFill>
              </a:rPr>
              <a:t>College Summer Planning - </a:t>
            </a:r>
            <a:r>
              <a:rPr lang="en-US" altLang="en-US" sz="3200" b="1" i="1" dirty="0" err="1">
                <a:solidFill>
                  <a:srgbClr val="0070C0"/>
                </a:solidFill>
              </a:rPr>
              <a:t>SchooLinks</a:t>
            </a:r>
            <a:r>
              <a:rPr lang="en-US" altLang="en-US" sz="3200" b="1" i="1" dirty="0">
                <a:solidFill>
                  <a:srgbClr val="0070C0"/>
                </a:solidFill>
              </a:rPr>
              <a:t> </a:t>
            </a:r>
            <a:r>
              <a:rPr lang="en-US" altLang="en-US" sz="3200" b="1" dirty="0">
                <a:solidFill>
                  <a:srgbClr val="0070C0"/>
                </a:solidFill>
              </a:rPr>
              <a:t>Tasks</a:t>
            </a:r>
            <a:endParaRPr lang="en-US" altLang="en-US" sz="2000" b="1" dirty="0">
              <a:solidFill>
                <a:srgbClr val="0070C0"/>
              </a:solidFill>
            </a:endParaRP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905F893F-D13E-4FA2-945E-232D7EE02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920" y="1290320"/>
            <a:ext cx="8046720" cy="4622800"/>
          </a:xfrm>
        </p:spPr>
        <p:txBody>
          <a:bodyPr/>
          <a:lstStyle/>
          <a:p>
            <a:pPr marL="0" marR="0" indent="0">
              <a:lnSpc>
                <a:spcPct val="108000"/>
              </a:lnSpc>
              <a:spcBef>
                <a:spcPts val="0"/>
              </a:spcBef>
              <a:buNone/>
            </a:pPr>
            <a:r>
              <a:rPr lang="en-US" sz="2400" b="1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Upload Requested Documents to </a:t>
            </a:r>
            <a:r>
              <a:rPr lang="en-US" sz="2400" b="1" i="1" kern="0" dirty="0" err="1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SchooLinks</a:t>
            </a:r>
            <a:r>
              <a:rPr lang="en-US" sz="2400" b="1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- </a:t>
            </a:r>
            <a:r>
              <a:rPr lang="en-US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Upload the following to </a:t>
            </a:r>
            <a:r>
              <a:rPr lang="en-US" sz="2000" i="1" kern="0" dirty="0" err="1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SchooLInks</a:t>
            </a:r>
            <a:r>
              <a:rPr lang="en-US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or send via email to Mr. Bergman:</a:t>
            </a:r>
            <a:endParaRPr lang="en-US" sz="2000" kern="1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8000"/>
              </a:lnSpc>
              <a:spcBef>
                <a:spcPts val="0"/>
              </a:spcBef>
              <a:buNone/>
            </a:pPr>
            <a:endParaRPr lang="en-US" sz="2000" b="1" kern="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8000"/>
              </a:lnSpc>
              <a:spcBef>
                <a:spcPts val="0"/>
              </a:spcBef>
            </a:pPr>
            <a:r>
              <a:rPr lang="en-US" sz="2000" b="1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A Personal Resume -</a:t>
            </a:r>
            <a:r>
              <a:rPr lang="en-US" sz="2000" b="1" kern="0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000" kern="0" dirty="0"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n-US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f you have not already created and uploaded a resume, it is strongly recommended that you do so. Many universities allow an educational resume to provide detail beyond the Common App Activities section. Templates available on request</a:t>
            </a:r>
          </a:p>
          <a:p>
            <a:pPr>
              <a:lnSpc>
                <a:spcPct val="108000"/>
              </a:lnSpc>
              <a:spcBef>
                <a:spcPts val="0"/>
              </a:spcBef>
              <a:buSzPts val="1000"/>
              <a:tabLst>
                <a:tab pos="457200" algn="l"/>
              </a:tabLst>
            </a:pPr>
            <a:endParaRPr lang="en-US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8000"/>
              </a:lnSpc>
              <a:spcBef>
                <a:spcPts val="0"/>
              </a:spcBef>
            </a:pPr>
            <a:r>
              <a:rPr lang="en-US" sz="2000" b="1" kern="0" dirty="0">
                <a:effectLst/>
                <a:ea typeface="Times New Roman" panose="02020603050405020304" pitchFamily="18" charset="0"/>
              </a:rPr>
              <a:t>Student Questionnaire and Prompts</a:t>
            </a:r>
            <a:r>
              <a:rPr lang="en-US" sz="2000" kern="0" dirty="0">
                <a:effectLst/>
                <a:ea typeface="Times New Roman" panose="02020603050405020304" pitchFamily="18" charset="0"/>
              </a:rPr>
              <a:t>: Available on the PVSCC website</a:t>
            </a:r>
            <a:endParaRPr lang="en-US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8000"/>
              </a:lnSpc>
              <a:spcBef>
                <a:spcPts val="0"/>
              </a:spcBef>
              <a:buNone/>
            </a:pPr>
            <a:endParaRPr lang="en-US" altLang="en-US" sz="1800" dirty="0"/>
          </a:p>
          <a:p>
            <a:pPr marL="0" indent="0">
              <a:lnSpc>
                <a:spcPct val="108000"/>
              </a:lnSpc>
              <a:spcBef>
                <a:spcPts val="0"/>
              </a:spcBef>
              <a:buNone/>
            </a:pPr>
            <a:endParaRPr lang="en-US" altLang="en-US" sz="2000" dirty="0"/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en-US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05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522D1F92-4715-4A15-8AC8-3287A4903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840" y="335280"/>
            <a:ext cx="8148320" cy="812800"/>
          </a:xfrm>
        </p:spPr>
        <p:txBody>
          <a:bodyPr/>
          <a:lstStyle/>
          <a:p>
            <a:pPr algn="ctr">
              <a:lnSpc>
                <a:spcPct val="108000"/>
              </a:lnSpc>
            </a:pPr>
            <a:r>
              <a:rPr lang="en-US" altLang="en-US" sz="3200" b="1" dirty="0">
                <a:solidFill>
                  <a:srgbClr val="0070C0"/>
                </a:solidFill>
              </a:rPr>
              <a:t>College Summer Planning -</a:t>
            </a:r>
            <a:br>
              <a:rPr lang="en-US" altLang="en-US" sz="3200" b="1" dirty="0">
                <a:solidFill>
                  <a:srgbClr val="0070C0"/>
                </a:solidFill>
              </a:rPr>
            </a:br>
            <a:r>
              <a:rPr lang="en-US" altLang="en-US" sz="3200" b="1" i="1" dirty="0">
                <a:solidFill>
                  <a:srgbClr val="0070C0"/>
                </a:solidFill>
              </a:rPr>
              <a:t>The Common Application</a:t>
            </a:r>
            <a:endParaRPr lang="en-US" altLang="en-US" sz="2000" b="1" dirty="0">
              <a:solidFill>
                <a:srgbClr val="0070C0"/>
              </a:solidFill>
            </a:endParaRP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905F893F-D13E-4FA2-945E-232D7EE02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360" y="1534160"/>
            <a:ext cx="7945120" cy="4267200"/>
          </a:xfrm>
        </p:spPr>
        <p:txBody>
          <a:bodyPr/>
          <a:lstStyle/>
          <a:p>
            <a:pPr marL="0" marR="0" indent="0">
              <a:lnSpc>
                <a:spcPct val="108000"/>
              </a:lnSpc>
              <a:spcBef>
                <a:spcPts val="0"/>
              </a:spcBef>
              <a:buNone/>
            </a:pPr>
            <a:r>
              <a:rPr lang="en-US" sz="2400" b="1" i="1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Common Application </a:t>
            </a:r>
            <a:r>
              <a:rPr lang="en-US" sz="2400" b="1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2025–26</a:t>
            </a:r>
          </a:p>
          <a:p>
            <a:pPr marL="0" marR="0" indent="0">
              <a:lnSpc>
                <a:spcPct val="108000"/>
              </a:lnSpc>
              <a:spcBef>
                <a:spcPts val="0"/>
              </a:spcBef>
              <a:buNone/>
            </a:pPr>
            <a:endParaRPr lang="en-US" sz="2400" b="1" kern="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8000"/>
              </a:lnSpc>
              <a:spcBef>
                <a:spcPts val="0"/>
              </a:spcBef>
            </a:pPr>
            <a:r>
              <a:rPr lang="en-US" sz="2000" b="1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Create a </a:t>
            </a:r>
            <a:r>
              <a:rPr lang="en-US" sz="2000" b="1" i="1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Common App </a:t>
            </a:r>
            <a:r>
              <a:rPr lang="en-US" sz="2000" b="1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account now</a:t>
            </a:r>
            <a:r>
              <a:rPr lang="en-US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at </a:t>
            </a:r>
            <a:r>
              <a:rPr lang="en-US" sz="2000" u="sng" kern="0" dirty="0">
                <a:solidFill>
                  <a:srgbClr val="0000FF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  <a:hlinkClick r:id="rId3"/>
              </a:rPr>
              <a:t>Commonapp.org</a:t>
            </a:r>
            <a:endParaRPr lang="en-US" sz="2000" u="sng" kern="100" dirty="0">
              <a:solidFill>
                <a:srgbClr val="0000FF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8000"/>
              </a:lnSpc>
              <a:spcBef>
                <a:spcPts val="0"/>
              </a:spcBef>
            </a:pPr>
            <a:r>
              <a:rPr lang="en-US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Familiarize yourself with the format and requirements</a:t>
            </a:r>
            <a:endParaRPr lang="en-US" sz="2000" kern="1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8000"/>
              </a:lnSpc>
              <a:spcBef>
                <a:spcPts val="0"/>
              </a:spcBef>
            </a:pPr>
            <a:r>
              <a:rPr lang="en-US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Note: Beginning this year, your work—including essays—will carry over if you create an account before August 1</a:t>
            </a:r>
            <a:r>
              <a:rPr lang="en-US" sz="2000" kern="0" baseline="300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st</a:t>
            </a:r>
            <a:endParaRPr lang="en-US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8000"/>
              </a:lnSpc>
              <a:spcBef>
                <a:spcPts val="0"/>
              </a:spcBef>
              <a:buNone/>
            </a:pPr>
            <a:endParaRPr lang="en-US" altLang="en-US" sz="2000" dirty="0"/>
          </a:p>
          <a:p>
            <a:pPr marL="0" indent="0">
              <a:lnSpc>
                <a:spcPct val="108000"/>
              </a:lnSpc>
              <a:spcBef>
                <a:spcPts val="0"/>
              </a:spcBef>
              <a:buNone/>
            </a:pPr>
            <a:endParaRPr lang="en-US" altLang="en-US" sz="2000" dirty="0"/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en-US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682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522D1F92-4715-4A15-8AC8-3287A4903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840" y="335280"/>
            <a:ext cx="8148320" cy="812800"/>
          </a:xfrm>
        </p:spPr>
        <p:txBody>
          <a:bodyPr/>
          <a:lstStyle/>
          <a:p>
            <a:pPr algn="ctr">
              <a:lnSpc>
                <a:spcPct val="108000"/>
              </a:lnSpc>
            </a:pPr>
            <a:r>
              <a:rPr lang="en-US" altLang="en-US" sz="3200" b="1" dirty="0">
                <a:solidFill>
                  <a:srgbClr val="0070C0"/>
                </a:solidFill>
              </a:rPr>
              <a:t>College Summer Planning - </a:t>
            </a:r>
            <a:r>
              <a:rPr lang="en-US" altLang="en-US" sz="3200" b="1" i="1" dirty="0">
                <a:solidFill>
                  <a:srgbClr val="0070C0"/>
                </a:solidFill>
              </a:rPr>
              <a:t>Common App </a:t>
            </a:r>
            <a:r>
              <a:rPr lang="en-US" altLang="en-US" sz="3200" b="1" dirty="0">
                <a:solidFill>
                  <a:srgbClr val="0070C0"/>
                </a:solidFill>
              </a:rPr>
              <a:t>Essay</a:t>
            </a:r>
            <a:endParaRPr lang="en-US" altLang="en-US" sz="2000" b="1" dirty="0">
              <a:solidFill>
                <a:srgbClr val="0070C0"/>
              </a:solidFill>
            </a:endParaRP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905F893F-D13E-4FA2-945E-232D7EE02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920" y="1290320"/>
            <a:ext cx="8046720" cy="4622800"/>
          </a:xfrm>
        </p:spPr>
        <p:txBody>
          <a:bodyPr/>
          <a:lstStyle/>
          <a:p>
            <a:pPr marL="0" marR="0" indent="0">
              <a:lnSpc>
                <a:spcPct val="108000"/>
              </a:lnSpc>
              <a:spcBef>
                <a:spcPts val="0"/>
              </a:spcBef>
              <a:buNone/>
            </a:pPr>
            <a:r>
              <a:rPr lang="en-US" sz="24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Common App Essay/Personal Statement – </a:t>
            </a:r>
            <a:r>
              <a:rPr lang="en-US" sz="24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By now, your English teachers have introduced the 2025–26 essay topics and shared resources. Summer essay tasks:</a:t>
            </a:r>
          </a:p>
          <a:p>
            <a:pPr marL="0" marR="0" indent="0">
              <a:lnSpc>
                <a:spcPct val="108000"/>
              </a:lnSpc>
              <a:spcBef>
                <a:spcPts val="0"/>
              </a:spcBef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8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Choose your essay topic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8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Begin writing and develop a strong draft before school starts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8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Your Senior English teachers will provide feedback on your draft. Be ready to share!</a:t>
            </a:r>
          </a:p>
          <a:p>
            <a:pPr marL="0" marR="0" lvl="0" indent="0">
              <a:lnSpc>
                <a:spcPct val="108000"/>
              </a:lnSpc>
              <a:spcBef>
                <a:spcPts val="0"/>
              </a:spcBef>
              <a:buNone/>
            </a:pPr>
            <a:endParaRPr lang="en-US" sz="2000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8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Tip: Check out college-specific supplemental essay questions in the "My Colleges" section of Common App. (Note: These may change in August, so anything entered may be overwritten)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8000"/>
              </a:lnSpc>
              <a:spcBef>
                <a:spcPts val="0"/>
              </a:spcBef>
              <a:buNone/>
            </a:pPr>
            <a:endParaRPr lang="en-US" altLang="en-US" sz="1800" dirty="0"/>
          </a:p>
          <a:p>
            <a:pPr marL="0" indent="0">
              <a:lnSpc>
                <a:spcPct val="108000"/>
              </a:lnSpc>
              <a:spcBef>
                <a:spcPts val="0"/>
              </a:spcBef>
              <a:buNone/>
            </a:pPr>
            <a:endParaRPr lang="en-US" altLang="en-US" sz="2000" dirty="0"/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en-US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688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522D1F92-4715-4A15-8AC8-3287A4903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840" y="335280"/>
            <a:ext cx="8148320" cy="812800"/>
          </a:xfrm>
        </p:spPr>
        <p:txBody>
          <a:bodyPr/>
          <a:lstStyle/>
          <a:p>
            <a:pPr algn="ctr">
              <a:lnSpc>
                <a:spcPct val="108000"/>
              </a:lnSpc>
            </a:pPr>
            <a:r>
              <a:rPr lang="en-US" altLang="en-US" sz="3200" b="1" dirty="0">
                <a:solidFill>
                  <a:srgbClr val="0070C0"/>
                </a:solidFill>
              </a:rPr>
              <a:t>College Summer Planning - Testing</a:t>
            </a:r>
            <a:endParaRPr lang="en-US" altLang="en-US" sz="2000" b="1" dirty="0">
              <a:solidFill>
                <a:srgbClr val="0070C0"/>
              </a:solidFill>
            </a:endParaRP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905F893F-D13E-4FA2-945E-232D7EE02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920" y="1290320"/>
            <a:ext cx="8046720" cy="4622800"/>
          </a:xfrm>
        </p:spPr>
        <p:txBody>
          <a:bodyPr/>
          <a:lstStyle/>
          <a:p>
            <a:pPr marL="0" marR="0" indent="0">
              <a:lnSpc>
                <a:spcPct val="108000"/>
              </a:lnSpc>
              <a:spcBef>
                <a:spcPts val="0"/>
              </a:spcBef>
              <a:buNone/>
            </a:pPr>
            <a:r>
              <a:rPr lang="en-US" sz="2400" b="1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SAT and ACT Testing – Summer 2025 - </a:t>
            </a:r>
            <a:r>
              <a:rPr lang="en-US" sz="24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Take if needed! </a:t>
            </a:r>
          </a:p>
          <a:p>
            <a:pPr marL="0" marR="0" indent="0">
              <a:lnSpc>
                <a:spcPct val="108000"/>
              </a:lnSpc>
              <a:spcBef>
                <a:spcPts val="0"/>
              </a:spcBef>
              <a:buNone/>
            </a:pPr>
            <a:endParaRPr lang="en-US" sz="1800" b="1" kern="0" dirty="0"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indent="0">
              <a:lnSpc>
                <a:spcPct val="108000"/>
              </a:lnSpc>
              <a:spcBef>
                <a:spcPts val="0"/>
              </a:spcBef>
              <a:buNone/>
            </a:pPr>
            <a:r>
              <a:rPr lang="en-US" sz="2400" b="1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ACT</a:t>
            </a:r>
            <a:r>
              <a:rPr lang="en-US" sz="24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(Online only, Science optional)</a:t>
            </a:r>
          </a:p>
          <a:p>
            <a:pPr>
              <a:lnSpc>
                <a:spcPct val="108000"/>
              </a:lnSpc>
              <a:spcBef>
                <a:spcPts val="0"/>
              </a:spcBef>
            </a:pPr>
            <a:r>
              <a:rPr lang="en-US" sz="2000" b="1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June 14</a:t>
            </a:r>
            <a:r>
              <a:rPr lang="en-US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– Register by </a:t>
            </a:r>
            <a:r>
              <a:rPr lang="en-US" sz="2000" b="1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May 9</a:t>
            </a:r>
            <a:r>
              <a:rPr lang="en-US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| Photo upload deadline: </a:t>
            </a:r>
            <a:r>
              <a:rPr lang="en-US" sz="2000" b="1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May 27</a:t>
            </a:r>
            <a:endParaRPr lang="en-US" sz="2000" kern="1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8000"/>
              </a:lnSpc>
              <a:spcBef>
                <a:spcPts val="0"/>
              </a:spcBef>
            </a:pPr>
            <a:r>
              <a:rPr lang="en-US" sz="2000" b="1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July 12</a:t>
            </a:r>
            <a:r>
              <a:rPr lang="en-US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– Register by </a:t>
            </a:r>
            <a:r>
              <a:rPr lang="en-US" sz="2000" b="1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June 6</a:t>
            </a:r>
            <a:r>
              <a:rPr lang="en-US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| Photo upload deadline: </a:t>
            </a:r>
            <a:r>
              <a:rPr lang="en-US" sz="2000" b="1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June 20</a:t>
            </a:r>
            <a:endParaRPr lang="en-US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8000"/>
              </a:lnSpc>
              <a:spcBef>
                <a:spcPts val="0"/>
              </a:spcBef>
              <a:buNone/>
            </a:pPr>
            <a:endParaRPr lang="en-US" sz="2000" b="1" kern="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>
              <a:lnSpc>
                <a:spcPct val="108000"/>
              </a:lnSpc>
              <a:spcBef>
                <a:spcPts val="0"/>
              </a:spcBef>
              <a:buNone/>
            </a:pPr>
            <a:endParaRPr lang="en-US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8000"/>
              </a:lnSpc>
              <a:spcBef>
                <a:spcPts val="0"/>
              </a:spcBef>
              <a:buNone/>
            </a:pPr>
            <a:r>
              <a:rPr lang="en-US" sz="2400" b="1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SAT/College Board</a:t>
            </a:r>
            <a:endParaRPr lang="en-US" sz="2400" kern="1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8000"/>
              </a:lnSpc>
              <a:spcBef>
                <a:spcPts val="0"/>
              </a:spcBef>
            </a:pPr>
            <a:r>
              <a:rPr lang="en-US" sz="2000" b="1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June 7</a:t>
            </a:r>
            <a:r>
              <a:rPr lang="en-US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– Register by </a:t>
            </a:r>
            <a:r>
              <a:rPr lang="en-US" sz="2000" b="1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May 22</a:t>
            </a:r>
            <a:r>
              <a:rPr lang="en-US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| Late changes: </a:t>
            </a:r>
            <a:r>
              <a:rPr lang="en-US" sz="2000" b="1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May 27</a:t>
            </a:r>
            <a:endParaRPr lang="en-US" sz="2000" kern="1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8000"/>
              </a:lnSpc>
              <a:spcBef>
                <a:spcPts val="0"/>
              </a:spcBef>
            </a:pPr>
            <a:r>
              <a:rPr lang="en-US" sz="2000" b="1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August 23</a:t>
            </a:r>
            <a:r>
              <a:rPr lang="en-US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– Register by </a:t>
            </a:r>
            <a:r>
              <a:rPr lang="en-US" sz="2000" b="1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August 8</a:t>
            </a:r>
            <a:r>
              <a:rPr lang="en-US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| Late changes: </a:t>
            </a:r>
            <a:r>
              <a:rPr lang="en-US" sz="2000" b="1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August 12</a:t>
            </a:r>
            <a:endParaRPr lang="en-US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8000"/>
              </a:lnSpc>
              <a:spcBef>
                <a:spcPts val="0"/>
              </a:spcBef>
              <a:buNone/>
            </a:pPr>
            <a:endParaRPr lang="en-US" altLang="en-US" sz="2000" dirty="0"/>
          </a:p>
          <a:p>
            <a:pPr marL="0" indent="0">
              <a:lnSpc>
                <a:spcPct val="108000"/>
              </a:lnSpc>
              <a:spcBef>
                <a:spcPts val="0"/>
              </a:spcBef>
              <a:buNone/>
            </a:pPr>
            <a:endParaRPr lang="en-US" altLang="en-US" sz="2000" dirty="0"/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en-US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129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522D1F92-4715-4A15-8AC8-3287A4903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840" y="193040"/>
            <a:ext cx="8148320" cy="955040"/>
          </a:xfrm>
        </p:spPr>
        <p:txBody>
          <a:bodyPr/>
          <a:lstStyle/>
          <a:p>
            <a:pPr algn="ctr">
              <a:lnSpc>
                <a:spcPct val="108000"/>
              </a:lnSpc>
            </a:pPr>
            <a:r>
              <a:rPr lang="en-US" altLang="en-US" sz="3200" b="1" dirty="0">
                <a:solidFill>
                  <a:srgbClr val="0070C0"/>
                </a:solidFill>
              </a:rPr>
              <a:t>College Summer Planning </a:t>
            </a:r>
            <a:br>
              <a:rPr lang="en-US" altLang="en-US" sz="3200" b="1" dirty="0">
                <a:solidFill>
                  <a:srgbClr val="0070C0"/>
                </a:solidFill>
              </a:rPr>
            </a:br>
            <a:r>
              <a:rPr lang="en-US" altLang="en-US" sz="3200" b="1" i="1" dirty="0">
                <a:solidFill>
                  <a:srgbClr val="0070C0"/>
                </a:solidFill>
              </a:rPr>
              <a:t>Letters of Recommendation</a:t>
            </a:r>
            <a:endParaRPr lang="en-US" altLang="en-US" sz="2000" b="1" dirty="0">
              <a:solidFill>
                <a:srgbClr val="0070C0"/>
              </a:solidFill>
            </a:endParaRP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905F893F-D13E-4FA2-945E-232D7EE02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440" y="1371600"/>
            <a:ext cx="8046720" cy="4622800"/>
          </a:xfrm>
        </p:spPr>
        <p:txBody>
          <a:bodyPr/>
          <a:lstStyle/>
          <a:p>
            <a:pPr marL="0" marR="0" indent="0">
              <a:lnSpc>
                <a:spcPct val="108000"/>
              </a:lnSpc>
              <a:spcBef>
                <a:spcPts val="0"/>
              </a:spcBef>
              <a:buNone/>
            </a:pPr>
            <a:r>
              <a:rPr lang="en-US" sz="24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Teacher Letters of Recommendation - </a:t>
            </a:r>
            <a:r>
              <a:rPr lang="en-US" sz="24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If your chosen colleges require recommendation letters</a:t>
            </a:r>
          </a:p>
          <a:p>
            <a:pPr marL="0" marR="0" indent="0">
              <a:lnSpc>
                <a:spcPct val="108000"/>
              </a:lnSpc>
              <a:spcBef>
                <a:spcPts val="0"/>
              </a:spcBef>
              <a:buNone/>
            </a:pPr>
            <a:endParaRPr lang="en-US" sz="2400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8000"/>
              </a:lnSpc>
              <a:spcBef>
                <a:spcPts val="0"/>
              </a:spcBef>
            </a:pPr>
            <a:r>
              <a:rPr lang="en-US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Speak in person with the teachers you'd like to ask</a:t>
            </a:r>
            <a:endParaRPr lang="en-US" sz="2000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8000"/>
              </a:lnSpc>
              <a:spcBef>
                <a:spcPts val="0"/>
              </a:spcBef>
            </a:pPr>
            <a:r>
              <a:rPr lang="en-US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Florida public universities do not accept recommendation letters</a:t>
            </a:r>
            <a:endParaRPr lang="en-US" sz="2000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8000"/>
              </a:lnSpc>
              <a:spcBef>
                <a:spcPts val="0"/>
              </a:spcBef>
            </a:pPr>
            <a:r>
              <a:rPr lang="en-US" sz="20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 </a:t>
            </a:r>
            <a:r>
              <a:rPr lang="en-US" sz="2000" b="1" i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not</a:t>
            </a:r>
            <a:r>
              <a:rPr lang="en-US" sz="20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request letters through Common App</a:t>
            </a:r>
            <a:r>
              <a:rPr lang="en-US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This will be done via </a:t>
            </a:r>
            <a:r>
              <a:rPr lang="en-US" sz="2000" i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SchooLinks</a:t>
            </a:r>
            <a:r>
              <a:rPr lang="en-US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after school resumes in August. (Instructions to follow)</a:t>
            </a:r>
          </a:p>
          <a:p>
            <a:pPr>
              <a:lnSpc>
                <a:spcPct val="108000"/>
              </a:lnSpc>
              <a:spcBef>
                <a:spcPts val="0"/>
              </a:spcBef>
            </a:pPr>
            <a:endParaRPr lang="en-US" sz="2000" kern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8000"/>
              </a:lnSpc>
              <a:spcBef>
                <a:spcPts val="0"/>
              </a:spcBef>
            </a:pPr>
            <a:r>
              <a:rPr lang="en-US" sz="2000" kern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counselor from me is automatic and does not need to be requested. Please make certain I have your resume and prompts responses! 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en-US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168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522D1F92-4715-4A15-8AC8-3287A4903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840" y="335280"/>
            <a:ext cx="8148320" cy="812800"/>
          </a:xfrm>
        </p:spPr>
        <p:txBody>
          <a:bodyPr/>
          <a:lstStyle/>
          <a:p>
            <a:pPr algn="ctr">
              <a:lnSpc>
                <a:spcPct val="108000"/>
              </a:lnSpc>
            </a:pPr>
            <a:r>
              <a:rPr lang="en-US" altLang="en-US" sz="3200" b="1" dirty="0">
                <a:solidFill>
                  <a:srgbClr val="0070C0"/>
                </a:solidFill>
              </a:rPr>
              <a:t>College Summer Planning - Your Final College List</a:t>
            </a:r>
            <a:endParaRPr lang="en-US" altLang="en-US" sz="2000" b="1" dirty="0">
              <a:solidFill>
                <a:srgbClr val="0070C0"/>
              </a:solidFill>
            </a:endParaRP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905F893F-D13E-4FA2-945E-232D7EE02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290320"/>
            <a:ext cx="8128000" cy="4622800"/>
          </a:xfrm>
        </p:spPr>
        <p:txBody>
          <a:bodyPr/>
          <a:lstStyle/>
          <a:p>
            <a:pPr marL="0" marR="0" indent="0">
              <a:lnSpc>
                <a:spcPct val="108000"/>
              </a:lnSpc>
              <a:spcBef>
                <a:spcPts val="0"/>
              </a:spcBef>
              <a:buNone/>
            </a:pPr>
            <a:r>
              <a:rPr lang="en-US" sz="24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Finalize Your College List - </a:t>
            </a:r>
            <a:r>
              <a:rPr lang="en-US" sz="24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Research and refine your college list:</a:t>
            </a:r>
          </a:p>
          <a:p>
            <a:pPr>
              <a:lnSpc>
                <a:spcPct val="108000"/>
              </a:lnSpc>
              <a:spcBef>
                <a:spcPts val="0"/>
              </a:spcBef>
            </a:pPr>
            <a:endParaRPr lang="en-US" sz="2000" dirty="0">
              <a:cs typeface="Calibri"/>
            </a:endParaRPr>
          </a:p>
          <a:p>
            <a:pPr>
              <a:lnSpc>
                <a:spcPct val="108000"/>
              </a:lnSpc>
              <a:spcBef>
                <a:spcPts val="0"/>
              </a:spcBef>
            </a:pPr>
            <a:r>
              <a:rPr lang="en-US" sz="2000" dirty="0">
                <a:cs typeface="Calibri"/>
              </a:rPr>
              <a:t>Know thyself </a:t>
            </a:r>
          </a:p>
          <a:p>
            <a:pPr>
              <a:lnSpc>
                <a:spcPct val="108000"/>
              </a:lnSpc>
              <a:spcBef>
                <a:spcPts val="0"/>
              </a:spcBef>
            </a:pPr>
            <a:r>
              <a:rPr lang="en-US" sz="2000" dirty="0">
                <a:cs typeface="Calibri"/>
              </a:rPr>
              <a:t>The goal should be "best fit,” not "best name”</a:t>
            </a:r>
          </a:p>
          <a:p>
            <a:pPr>
              <a:lnSpc>
                <a:spcPct val="108000"/>
              </a:lnSpc>
              <a:spcBef>
                <a:spcPts val="0"/>
              </a:spcBef>
            </a:pPr>
            <a:r>
              <a:rPr lang="en-US" sz="2000" dirty="0">
                <a:cs typeface="Calibri"/>
              </a:rPr>
              <a:t>Be careful to not overvalue or undervalue a college</a:t>
            </a:r>
          </a:p>
          <a:p>
            <a:pPr>
              <a:lnSpc>
                <a:spcPct val="108000"/>
              </a:lnSpc>
              <a:spcBef>
                <a:spcPts val="0"/>
              </a:spcBef>
            </a:pPr>
            <a:r>
              <a:rPr lang="en-US" sz="2000" i="1" dirty="0">
                <a:cs typeface="Calibri"/>
              </a:rPr>
              <a:t>Program, Place, People, </a:t>
            </a:r>
            <a:r>
              <a:rPr lang="en-US" sz="2000" i="1" dirty="0">
                <a:solidFill>
                  <a:srgbClr val="00B050"/>
                </a:solidFill>
                <a:cs typeface="Calibri"/>
              </a:rPr>
              <a:t>Price</a:t>
            </a:r>
            <a:r>
              <a:rPr lang="en-US" sz="2000" i="1" dirty="0">
                <a:cs typeface="Calibri"/>
              </a:rPr>
              <a:t>, Priorities! </a:t>
            </a:r>
            <a:r>
              <a:rPr lang="en-US" sz="2000" b="1" dirty="0">
                <a:cs typeface="Calibri"/>
              </a:rPr>
              <a:t>Research</a:t>
            </a:r>
          </a:p>
          <a:p>
            <a:pPr>
              <a:lnSpc>
                <a:spcPct val="108000"/>
              </a:lnSpc>
              <a:spcBef>
                <a:spcPts val="0"/>
              </a:spcBef>
            </a:pPr>
            <a:r>
              <a:rPr lang="en-US" sz="2000" dirty="0">
                <a:cs typeface="Calibri"/>
              </a:rPr>
              <a:t>Best “fit” analysis </a:t>
            </a:r>
            <a:r>
              <a:rPr lang="en-US" sz="2000" i="1" dirty="0">
                <a:cs typeface="Calibri"/>
              </a:rPr>
              <a:t>must</a:t>
            </a:r>
            <a:r>
              <a:rPr lang="en-US" sz="2000" dirty="0">
                <a:cs typeface="Calibri"/>
              </a:rPr>
              <a:t> take Net Price into account - “Hope is not a plan”</a:t>
            </a:r>
            <a:endParaRPr lang="en-US" sz="2000" i="1" dirty="0">
              <a:cs typeface="Calibri"/>
            </a:endParaRPr>
          </a:p>
          <a:p>
            <a:pPr>
              <a:lnSpc>
                <a:spcPct val="108000"/>
              </a:lnSpc>
              <a:spcBef>
                <a:spcPts val="0"/>
              </a:spcBef>
            </a:pPr>
            <a:r>
              <a:rPr lang="en-US" sz="2000" dirty="0">
                <a:cs typeface="Calibri"/>
              </a:rPr>
              <a:t>Create a reasonable, diversified, </a:t>
            </a:r>
            <a:r>
              <a:rPr lang="en-US" sz="2000" i="1" dirty="0">
                <a:cs typeface="Calibri"/>
              </a:rPr>
              <a:t>well balanced </a:t>
            </a:r>
            <a:r>
              <a:rPr lang="en-US" sz="2000" dirty="0">
                <a:cs typeface="Calibri"/>
              </a:rPr>
              <a:t>college list (Reach, Target, Likely). Be careful not to overapply!</a:t>
            </a:r>
          </a:p>
          <a:p>
            <a:pPr>
              <a:lnSpc>
                <a:spcPct val="108000"/>
              </a:lnSpc>
              <a:spcBef>
                <a:spcPts val="0"/>
              </a:spcBef>
            </a:pPr>
            <a:r>
              <a:rPr lang="en-US" sz="2000" dirty="0">
                <a:cs typeface="Calibri"/>
              </a:rPr>
              <a:t>Your list is </a:t>
            </a:r>
            <a:r>
              <a:rPr lang="en-US" sz="2000" i="1" dirty="0">
                <a:cs typeface="Calibri"/>
              </a:rPr>
              <a:t>your</a:t>
            </a:r>
            <a:r>
              <a:rPr lang="en-US" sz="2000" dirty="0">
                <a:cs typeface="Calibri"/>
              </a:rPr>
              <a:t> list. Do not listen to the "noise"</a:t>
            </a:r>
          </a:p>
          <a:p>
            <a:pPr>
              <a:lnSpc>
                <a:spcPct val="108000"/>
              </a:lnSpc>
              <a:spcBef>
                <a:spcPts val="0"/>
              </a:spcBef>
            </a:pPr>
            <a:endParaRPr lang="en-US" sz="2000" dirty="0">
              <a:cs typeface="Calibri"/>
            </a:endParaRPr>
          </a:p>
          <a:p>
            <a:pPr>
              <a:lnSpc>
                <a:spcPct val="108000"/>
              </a:lnSpc>
              <a:spcBef>
                <a:spcPts val="0"/>
              </a:spcBef>
            </a:pPr>
            <a:r>
              <a:rPr lang="en-US" sz="2000" i="1" dirty="0">
                <a:solidFill>
                  <a:srgbClr val="0070C0"/>
                </a:solidFill>
                <a:cs typeface="Calibri"/>
              </a:rPr>
              <a:t>Review/note deadlines and all required materials for colleges on your list!</a:t>
            </a:r>
          </a:p>
          <a:p>
            <a:pPr marL="0" indent="0">
              <a:lnSpc>
                <a:spcPct val="108000"/>
              </a:lnSpc>
              <a:spcBef>
                <a:spcPts val="0"/>
              </a:spcBef>
              <a:buNone/>
            </a:pPr>
            <a:endParaRPr lang="en-US" sz="2000" i="1" dirty="0">
              <a:solidFill>
                <a:srgbClr val="0070C0"/>
              </a:solidFill>
              <a:cs typeface="Calibri"/>
            </a:endParaRPr>
          </a:p>
          <a:p>
            <a:pPr>
              <a:lnSpc>
                <a:spcPct val="108000"/>
              </a:lnSpc>
              <a:spcBef>
                <a:spcPts val="0"/>
              </a:spcBef>
            </a:pPr>
            <a:endParaRPr lang="en-US" altLang="en-U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228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1993</TotalTime>
  <Words>955</Words>
  <Application>Microsoft Office PowerPoint</Application>
  <PresentationFormat>On-screen Show (4:3)</PresentationFormat>
  <Paragraphs>108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Symbol</vt:lpstr>
      <vt:lpstr>Wingdings 2</vt:lpstr>
      <vt:lpstr>Office Theme</vt:lpstr>
      <vt:lpstr>PowerPoint Presentation</vt:lpstr>
      <vt:lpstr>General Summer To Dos</vt:lpstr>
      <vt:lpstr>College Summer Planning - SchooLinks Tasks</vt:lpstr>
      <vt:lpstr>College Summer Planning - SchooLinks Tasks</vt:lpstr>
      <vt:lpstr>College Summer Planning - The Common Application</vt:lpstr>
      <vt:lpstr>College Summer Planning - Common App Essay</vt:lpstr>
      <vt:lpstr>College Summer Planning - Testing</vt:lpstr>
      <vt:lpstr>College Summer Planning  Letters of Recommendation</vt:lpstr>
      <vt:lpstr>College Summer Planning - Your Final College List</vt:lpstr>
      <vt:lpstr>College Summer Planning - August 2025</vt:lpstr>
      <vt:lpstr>College Summer Planning - Appointments</vt:lpstr>
      <vt:lpstr>College Summer Planning - A Final Note</vt:lpstr>
    </vt:vector>
  </TitlesOfParts>
  <Company>EMS 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Lori</dc:creator>
  <cp:lastModifiedBy>Bergman Lance</cp:lastModifiedBy>
  <cp:revision>2</cp:revision>
  <cp:lastPrinted>2022-03-07T14:08:05Z</cp:lastPrinted>
  <dcterms:created xsi:type="dcterms:W3CDTF">2006-10-11T03:25:02Z</dcterms:created>
  <dcterms:modified xsi:type="dcterms:W3CDTF">2025-05-20T22:59:03Z</dcterms:modified>
</cp:coreProperties>
</file>